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sldIdLst>
    <p:sldId id="301" r:id="rId5"/>
    <p:sldId id="319" r:id="rId6"/>
    <p:sldId id="303" r:id="rId7"/>
    <p:sldId id="304" r:id="rId8"/>
    <p:sldId id="305" r:id="rId9"/>
    <p:sldId id="306" r:id="rId10"/>
    <p:sldId id="307" r:id="rId11"/>
    <p:sldId id="308" r:id="rId12"/>
    <p:sldId id="322" r:id="rId13"/>
    <p:sldId id="309" r:id="rId14"/>
    <p:sldId id="310" r:id="rId15"/>
    <p:sldId id="311" r:id="rId16"/>
    <p:sldId id="291" r:id="rId17"/>
    <p:sldId id="316" r:id="rId18"/>
    <p:sldId id="320"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89" autoAdjust="0"/>
    <p:restoredTop sz="94920" autoAdjust="0"/>
  </p:normalViewPr>
  <p:slideViewPr>
    <p:cSldViewPr snapToGrid="0" showGuides="1">
      <p:cViewPr>
        <p:scale>
          <a:sx n="130" d="100"/>
          <a:sy n="130" d="100"/>
        </p:scale>
        <p:origin x="1016" y="122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DEE48-7D2B-4D84-BC3C-C3CFE19F5027}" type="datetimeFigureOut">
              <a:rPr lang="en-GB" smtClean="0"/>
              <a:t>03/02/2021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1AB0C-E8B1-450E-97A9-23727D3B60A1}" type="slidenum">
              <a:rPr lang="en-GB" smtClean="0"/>
              <a:t>‹#›</a:t>
            </a:fld>
            <a:endParaRPr lang="en-GB"/>
          </a:p>
        </p:txBody>
      </p:sp>
    </p:spTree>
    <p:extLst>
      <p:ext uri="{BB962C8B-B14F-4D97-AF65-F5344CB8AC3E}">
        <p14:creationId xmlns:p14="http://schemas.microsoft.com/office/powerpoint/2010/main" val="1721414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hyperlink" Target="https://beamforall.com/" TargetMode="Externa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A picture containing outdoor, water, surfing, bird&#10;&#10;Description automatically generated">
            <a:extLst>
              <a:ext uri="{FF2B5EF4-FFF2-40B4-BE49-F238E27FC236}">
                <a16:creationId xmlns:a16="http://schemas.microsoft.com/office/drawing/2014/main" id="{32B6FE40-19A0-414F-B2A8-C195542D45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pic>
        <p:nvPicPr>
          <p:cNvPr id="10" name="Picture 9">
            <a:extLst>
              <a:ext uri="{FF2B5EF4-FFF2-40B4-BE49-F238E27FC236}">
                <a16:creationId xmlns:a16="http://schemas.microsoft.com/office/drawing/2014/main" id="{EA28A78B-B394-4150-8AFB-8BEBE2EE1B6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169"/>
          <a:stretch/>
        </p:blipFill>
        <p:spPr>
          <a:xfrm>
            <a:off x="-1" y="0"/>
            <a:ext cx="12192001" cy="3796817"/>
          </a:xfrm>
          <a:prstGeom prst="rect">
            <a:avLst/>
          </a:prstGeom>
        </p:spPr>
      </p:pic>
      <p:sp>
        <p:nvSpPr>
          <p:cNvPr id="2" name="Title 1">
            <a:extLst>
              <a:ext uri="{FF2B5EF4-FFF2-40B4-BE49-F238E27FC236}">
                <a16:creationId xmlns:a16="http://schemas.microsoft.com/office/drawing/2014/main" id="{A8AB3E88-EEF9-4FB1-B0EE-E33F195FF9D8}"/>
              </a:ext>
            </a:extLst>
          </p:cNvPr>
          <p:cNvSpPr>
            <a:spLocks noGrp="1"/>
          </p:cNvSpPr>
          <p:nvPr>
            <p:ph type="ctrTitle"/>
          </p:nvPr>
        </p:nvSpPr>
        <p:spPr>
          <a:xfrm>
            <a:off x="3743325" y="2228474"/>
            <a:ext cx="7505699" cy="2752672"/>
          </a:xfrm>
        </p:spPr>
        <p:txBody>
          <a:bodyPr anchor="b">
            <a:normAutofit/>
          </a:bodyPr>
          <a:lstStyle>
            <a:lvl1pPr algn="r">
              <a:defRPr sz="46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350D924-4D6B-4477-BE71-DC167A73A1FA}"/>
              </a:ext>
            </a:extLst>
          </p:cNvPr>
          <p:cNvSpPr>
            <a:spLocks noGrp="1"/>
          </p:cNvSpPr>
          <p:nvPr>
            <p:ph type="subTitle" idx="1"/>
          </p:nvPr>
        </p:nvSpPr>
        <p:spPr>
          <a:xfrm>
            <a:off x="3743325" y="5029200"/>
            <a:ext cx="7505699" cy="990599"/>
          </a:xfrm>
        </p:spPr>
        <p:txBody>
          <a:bodyPr>
            <a:normAutofit/>
          </a:bodyPr>
          <a:lstStyle>
            <a:lvl1pPr marL="0" indent="0" algn="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4" name="Picture 13">
            <a:extLst>
              <a:ext uri="{FF2B5EF4-FFF2-40B4-BE49-F238E27FC236}">
                <a16:creationId xmlns:a16="http://schemas.microsoft.com/office/drawing/2014/main" id="{FF002634-9AB6-465F-850D-A10B36E9F7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4815" y="601412"/>
            <a:ext cx="2873285" cy="1674687"/>
          </a:xfrm>
          <a:prstGeom prst="rect">
            <a:avLst/>
          </a:prstGeom>
        </p:spPr>
      </p:pic>
      <p:sp>
        <p:nvSpPr>
          <p:cNvPr id="17" name="TextBox 16">
            <a:extLst>
              <a:ext uri="{FF2B5EF4-FFF2-40B4-BE49-F238E27FC236}">
                <a16:creationId xmlns:a16="http://schemas.microsoft.com/office/drawing/2014/main" id="{86D392DF-7ED4-492D-B053-707C0503565B}"/>
              </a:ext>
            </a:extLst>
          </p:cNvPr>
          <p:cNvSpPr txBox="1"/>
          <p:nvPr userDrawn="1"/>
        </p:nvSpPr>
        <p:spPr>
          <a:xfrm>
            <a:off x="714375" y="6304213"/>
            <a:ext cx="2419350" cy="338554"/>
          </a:xfrm>
          <a:prstGeom prst="rect">
            <a:avLst/>
          </a:prstGeom>
          <a:noFill/>
          <a:ln>
            <a:noFill/>
          </a:ln>
        </p:spPr>
        <p:txBody>
          <a:bodyPr wrap="square" rtlCol="0">
            <a:spAutoFit/>
          </a:bodyPr>
          <a:lstStyle/>
          <a:p>
            <a:r>
              <a:rPr lang="en-GB" sz="1600" b="1" i="0" u="none" dirty="0">
                <a:ln>
                  <a:noFill/>
                </a:ln>
                <a:solidFill>
                  <a:schemeClr val="tx1"/>
                </a:solidFill>
              </a:rPr>
              <a:t>BeamForAll.com</a:t>
            </a:r>
          </a:p>
        </p:txBody>
      </p:sp>
      <p:sp>
        <p:nvSpPr>
          <p:cNvPr id="9" name="Rectangle 8">
            <a:hlinkClick r:id="rId5"/>
            <a:extLst>
              <a:ext uri="{FF2B5EF4-FFF2-40B4-BE49-F238E27FC236}">
                <a16:creationId xmlns:a16="http://schemas.microsoft.com/office/drawing/2014/main" id="{0B6CDB9C-47F1-CD46-B88D-0330CD99277D}"/>
              </a:ext>
            </a:extLst>
          </p:cNvPr>
          <p:cNvSpPr/>
          <p:nvPr userDrawn="1"/>
        </p:nvSpPr>
        <p:spPr>
          <a:xfrm>
            <a:off x="714375" y="6304213"/>
            <a:ext cx="1537212"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98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mp; Image v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8951B769-EC1A-4BF5-92D3-ECEED0342B62}"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9" name="Title 1">
            <a:extLst>
              <a:ext uri="{FF2B5EF4-FFF2-40B4-BE49-F238E27FC236}">
                <a16:creationId xmlns:a16="http://schemas.microsoft.com/office/drawing/2014/main" id="{8FB5E873-CF21-4B4C-B4E4-8BD519F6AFF2}"/>
              </a:ext>
            </a:extLst>
          </p:cNvPr>
          <p:cNvSpPr>
            <a:spLocks noGrp="1"/>
          </p:cNvSpPr>
          <p:nvPr>
            <p:ph type="title"/>
          </p:nvPr>
        </p:nvSpPr>
        <p:spPr>
          <a:xfrm>
            <a:off x="874714" y="426650"/>
            <a:ext cx="4539115" cy="1062038"/>
          </a:xfrm>
        </p:spPr>
        <p:txBody>
          <a:bodyPr>
            <a:normAutofit/>
          </a:bodyPr>
          <a:lstStyle>
            <a:lvl1pPr>
              <a:defRPr sz="3200">
                <a:solidFill>
                  <a:schemeClr val="tx1"/>
                </a:solidFill>
              </a:defRPr>
            </a:lvl1pPr>
          </a:lstStyle>
          <a:p>
            <a:r>
              <a:rPr lang="en-US"/>
              <a:t>Click to edit Master title style</a:t>
            </a:r>
            <a:endParaRPr lang="en-GB" dirty="0"/>
          </a:p>
        </p:txBody>
      </p:sp>
      <p:sp>
        <p:nvSpPr>
          <p:cNvPr id="10" name="Content Placeholder 2">
            <a:extLst>
              <a:ext uri="{FF2B5EF4-FFF2-40B4-BE49-F238E27FC236}">
                <a16:creationId xmlns:a16="http://schemas.microsoft.com/office/drawing/2014/main" id="{3CC12D3B-566F-455A-9D25-7F82749083E7}"/>
              </a:ext>
            </a:extLst>
          </p:cNvPr>
          <p:cNvSpPr>
            <a:spLocks noGrp="1"/>
          </p:cNvSpPr>
          <p:nvPr>
            <p:ph idx="1"/>
          </p:nvPr>
        </p:nvSpPr>
        <p:spPr>
          <a:xfrm>
            <a:off x="1914525" y="2016125"/>
            <a:ext cx="2838450" cy="3794556"/>
          </a:xfrm>
        </p:spPr>
        <p:txBody>
          <a:bodyPr>
            <a:normAutofit/>
          </a:bodyPr>
          <a:lstStyle>
            <a:lvl1pPr marL="0" indent="0">
              <a:spcBef>
                <a:spcPts val="600"/>
              </a:spcBef>
              <a:buNone/>
              <a:defRPr sz="1400" b="1">
                <a:solidFill>
                  <a:schemeClr val="tx1"/>
                </a:solidFill>
              </a:defRPr>
            </a:lvl1pPr>
            <a:lvl2pPr marL="0" indent="0">
              <a:spcBef>
                <a:spcPts val="400"/>
              </a:spcBef>
              <a:buNone/>
              <a:defRPr sz="1200">
                <a:solidFill>
                  <a:schemeClr val="tx1"/>
                </a:solidFill>
              </a:defRPr>
            </a:lvl2pPr>
            <a:lvl3pPr marL="177800" indent="-177800">
              <a:spcBef>
                <a:spcPts val="400"/>
              </a:spcBef>
              <a:defRPr sz="1200">
                <a:solidFill>
                  <a:schemeClr val="tx1"/>
                </a:solidFill>
              </a:defRPr>
            </a:lvl3pPr>
            <a:lvl4pPr marL="539750" indent="-177800">
              <a:spcBef>
                <a:spcPts val="400"/>
              </a:spcBef>
              <a:defRPr sz="1200">
                <a:solidFill>
                  <a:schemeClr val="tx1"/>
                </a:solidFill>
              </a:defRPr>
            </a:lvl4pPr>
            <a:lvl5pPr marL="895350" indent="-177800">
              <a:spcBef>
                <a:spcPts val="40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1" name="Picture 10">
            <a:extLst>
              <a:ext uri="{FF2B5EF4-FFF2-40B4-BE49-F238E27FC236}">
                <a16:creationId xmlns:a16="http://schemas.microsoft.com/office/drawing/2014/main" id="{E2EF13F9-283E-4CBF-823F-F59083C609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7293" y="5924152"/>
            <a:ext cx="1149195" cy="671440"/>
          </a:xfrm>
          <a:prstGeom prst="rect">
            <a:avLst/>
          </a:prstGeom>
        </p:spPr>
      </p:pic>
      <p:sp>
        <p:nvSpPr>
          <p:cNvPr id="25" name="Picture Placeholder 24">
            <a:extLst>
              <a:ext uri="{FF2B5EF4-FFF2-40B4-BE49-F238E27FC236}">
                <a16:creationId xmlns:a16="http://schemas.microsoft.com/office/drawing/2014/main" id="{D7FEAAC7-AF0D-4D3E-A4B8-E17C636EE526}"/>
              </a:ext>
            </a:extLst>
          </p:cNvPr>
          <p:cNvSpPr>
            <a:spLocks noGrp="1"/>
          </p:cNvSpPr>
          <p:nvPr>
            <p:ph type="pic" sz="quarter" idx="13"/>
          </p:nvPr>
        </p:nvSpPr>
        <p:spPr>
          <a:xfrm>
            <a:off x="5482453" y="0"/>
            <a:ext cx="6709547" cy="6858000"/>
          </a:xfrm>
          <a:custGeom>
            <a:avLst/>
            <a:gdLst>
              <a:gd name="connsiteX0" fmla="*/ 16732 w 6709547"/>
              <a:gd name="connsiteY0" fmla="*/ 0 h 6858000"/>
              <a:gd name="connsiteX1" fmla="*/ 6709547 w 6709547"/>
              <a:gd name="connsiteY1" fmla="*/ 0 h 6858000"/>
              <a:gd name="connsiteX2" fmla="*/ 6709547 w 6709547"/>
              <a:gd name="connsiteY2" fmla="*/ 6858000 h 6858000"/>
              <a:gd name="connsiteX3" fmla="*/ 406126 w 6709547"/>
              <a:gd name="connsiteY3" fmla="*/ 6858000 h 6858000"/>
              <a:gd name="connsiteX4" fmla="*/ 406944 w 6709547"/>
              <a:gd name="connsiteY4" fmla="*/ 6833406 h 6858000"/>
              <a:gd name="connsiteX5" fmla="*/ 371682 w 6709547"/>
              <a:gd name="connsiteY5" fmla="*/ 6668652 h 6858000"/>
              <a:gd name="connsiteX6" fmla="*/ 376720 w 6709547"/>
              <a:gd name="connsiteY6" fmla="*/ 6604182 h 6858000"/>
              <a:gd name="connsiteX7" fmla="*/ 301159 w 6709547"/>
              <a:gd name="connsiteY7" fmla="*/ 6234081 h 6858000"/>
              <a:gd name="connsiteX8" fmla="*/ 311232 w 6709547"/>
              <a:gd name="connsiteY8" fmla="*/ 6193489 h 6858000"/>
              <a:gd name="connsiteX9" fmla="*/ 356570 w 6709547"/>
              <a:gd name="connsiteY9" fmla="*/ 6217367 h 6858000"/>
              <a:gd name="connsiteX10" fmla="*/ 331382 w 6709547"/>
              <a:gd name="connsiteY10" fmla="*/ 5923673 h 6858000"/>
              <a:gd name="connsiteX11" fmla="*/ 303677 w 6709547"/>
              <a:gd name="connsiteY11" fmla="*/ 5665796 h 6858000"/>
              <a:gd name="connsiteX12" fmla="*/ 293602 w 6709547"/>
              <a:gd name="connsiteY12" fmla="*/ 5544022 h 6858000"/>
              <a:gd name="connsiteX13" fmla="*/ 273452 w 6709547"/>
              <a:gd name="connsiteY13" fmla="*/ 5412696 h 6858000"/>
              <a:gd name="connsiteX14" fmla="*/ 228115 w 6709547"/>
              <a:gd name="connsiteY14" fmla="*/ 4947083 h 6858000"/>
              <a:gd name="connsiteX15" fmla="*/ 210483 w 6709547"/>
              <a:gd name="connsiteY15" fmla="*/ 4748900 h 6858000"/>
              <a:gd name="connsiteX16" fmla="*/ 218040 w 6709547"/>
              <a:gd name="connsiteY16" fmla="*/ 4450432 h 6858000"/>
              <a:gd name="connsiteX17" fmla="*/ 192852 w 6709547"/>
              <a:gd name="connsiteY17" fmla="*/ 4273738 h 6858000"/>
              <a:gd name="connsiteX18" fmla="*/ 182778 w 6709547"/>
              <a:gd name="connsiteY18" fmla="*/ 3984819 h 6858000"/>
              <a:gd name="connsiteX19" fmla="*/ 150034 w 6709547"/>
              <a:gd name="connsiteY19" fmla="*/ 3533535 h 6858000"/>
              <a:gd name="connsiteX20" fmla="*/ 132402 w 6709547"/>
              <a:gd name="connsiteY20" fmla="*/ 3244617 h 6858000"/>
              <a:gd name="connsiteX21" fmla="*/ 129884 w 6709547"/>
              <a:gd name="connsiteY21" fmla="*/ 2833924 h 6858000"/>
              <a:gd name="connsiteX22" fmla="*/ 117290 w 6709547"/>
              <a:gd name="connsiteY22" fmla="*/ 2740803 h 6858000"/>
              <a:gd name="connsiteX23" fmla="*/ 76991 w 6709547"/>
              <a:gd name="connsiteY23" fmla="*/ 2504415 h 6858000"/>
              <a:gd name="connsiteX24" fmla="*/ 61878 w 6709547"/>
              <a:gd name="connsiteY24" fmla="*/ 2177293 h 6858000"/>
              <a:gd name="connsiteX25" fmla="*/ 41729 w 6709547"/>
              <a:gd name="connsiteY25" fmla="*/ 1821518 h 6858000"/>
              <a:gd name="connsiteX26" fmla="*/ 21579 w 6709547"/>
              <a:gd name="connsiteY26" fmla="*/ 1286662 h 6858000"/>
              <a:gd name="connsiteX27" fmla="*/ 8986 w 6709547"/>
              <a:gd name="connsiteY27" fmla="*/ 591826 h 6858000"/>
              <a:gd name="connsiteX28" fmla="*/ 11505 w 6709547"/>
              <a:gd name="connsiteY28" fmla="*/ 481989 h 6858000"/>
              <a:gd name="connsiteX29" fmla="*/ 14023 w 6709547"/>
              <a:gd name="connsiteY29" fmla="*/ 314847 h 6858000"/>
              <a:gd name="connsiteX30" fmla="*/ 6467 w 6709547"/>
              <a:gd name="connsiteY30" fmla="*/ 97561 h 6858000"/>
              <a:gd name="connsiteX31" fmla="*/ 15361 w 6709547"/>
              <a:gd name="connsiteY31" fmla="*/ 42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09547" h="6858000">
                <a:moveTo>
                  <a:pt x="16732" y="0"/>
                </a:moveTo>
                <a:lnTo>
                  <a:pt x="6709547" y="0"/>
                </a:lnTo>
                <a:lnTo>
                  <a:pt x="6709547" y="6858000"/>
                </a:lnTo>
                <a:lnTo>
                  <a:pt x="406126" y="6858000"/>
                </a:lnTo>
                <a:lnTo>
                  <a:pt x="406944" y="6833406"/>
                </a:lnTo>
                <a:cubicBezTo>
                  <a:pt x="417020" y="6776100"/>
                  <a:pt x="427094" y="6714019"/>
                  <a:pt x="371682" y="6668652"/>
                </a:cubicBezTo>
                <a:cubicBezTo>
                  <a:pt x="354052" y="6651937"/>
                  <a:pt x="379240" y="6625672"/>
                  <a:pt x="376720" y="6604182"/>
                </a:cubicBezTo>
                <a:cubicBezTo>
                  <a:pt x="374202" y="6482407"/>
                  <a:pt x="306196" y="6358244"/>
                  <a:pt x="301159" y="6234081"/>
                </a:cubicBezTo>
                <a:cubicBezTo>
                  <a:pt x="301159" y="6219755"/>
                  <a:pt x="293602" y="6203040"/>
                  <a:pt x="311232" y="6193489"/>
                </a:cubicBezTo>
                <a:cubicBezTo>
                  <a:pt x="331382" y="6195878"/>
                  <a:pt x="328864" y="6222143"/>
                  <a:pt x="356570" y="6217367"/>
                </a:cubicBezTo>
                <a:cubicBezTo>
                  <a:pt x="379240" y="6117081"/>
                  <a:pt x="364126" y="6019183"/>
                  <a:pt x="331382" y="5923673"/>
                </a:cubicBezTo>
                <a:cubicBezTo>
                  <a:pt x="301159" y="5840102"/>
                  <a:pt x="286046" y="5754143"/>
                  <a:pt x="303677" y="5665796"/>
                </a:cubicBezTo>
                <a:cubicBezTo>
                  <a:pt x="311232" y="5625204"/>
                  <a:pt x="306196" y="5584613"/>
                  <a:pt x="293602" y="5544022"/>
                </a:cubicBezTo>
                <a:cubicBezTo>
                  <a:pt x="278490" y="5501042"/>
                  <a:pt x="275971" y="5458062"/>
                  <a:pt x="273452" y="5412696"/>
                </a:cubicBezTo>
                <a:cubicBezTo>
                  <a:pt x="268415" y="5257491"/>
                  <a:pt x="260859" y="5099899"/>
                  <a:pt x="228115" y="4947083"/>
                </a:cubicBezTo>
                <a:cubicBezTo>
                  <a:pt x="213002" y="4882613"/>
                  <a:pt x="213002" y="4815757"/>
                  <a:pt x="210483" y="4748900"/>
                </a:cubicBezTo>
                <a:cubicBezTo>
                  <a:pt x="207965" y="4651002"/>
                  <a:pt x="240709" y="4550718"/>
                  <a:pt x="218040" y="4450432"/>
                </a:cubicBezTo>
                <a:cubicBezTo>
                  <a:pt x="202928" y="4393126"/>
                  <a:pt x="182778" y="4335819"/>
                  <a:pt x="192852" y="4273738"/>
                </a:cubicBezTo>
                <a:cubicBezTo>
                  <a:pt x="210483" y="4178227"/>
                  <a:pt x="195371" y="4080330"/>
                  <a:pt x="182778" y="3984819"/>
                </a:cubicBezTo>
                <a:cubicBezTo>
                  <a:pt x="160110" y="3834392"/>
                  <a:pt x="147516" y="3686351"/>
                  <a:pt x="150034" y="3533535"/>
                </a:cubicBezTo>
                <a:cubicBezTo>
                  <a:pt x="152552" y="3438025"/>
                  <a:pt x="144998" y="3342515"/>
                  <a:pt x="132402" y="3244617"/>
                </a:cubicBezTo>
                <a:cubicBezTo>
                  <a:pt x="112252" y="3108516"/>
                  <a:pt x="82028" y="2970025"/>
                  <a:pt x="129884" y="2833924"/>
                </a:cubicBezTo>
                <a:cubicBezTo>
                  <a:pt x="139961" y="2802883"/>
                  <a:pt x="124848" y="2771843"/>
                  <a:pt x="117290" y="2740803"/>
                </a:cubicBezTo>
                <a:cubicBezTo>
                  <a:pt x="102178" y="2662006"/>
                  <a:pt x="74473" y="2583210"/>
                  <a:pt x="76991" y="2504415"/>
                </a:cubicBezTo>
                <a:cubicBezTo>
                  <a:pt x="82028" y="2394578"/>
                  <a:pt x="61878" y="2287129"/>
                  <a:pt x="61878" y="2177293"/>
                </a:cubicBezTo>
                <a:cubicBezTo>
                  <a:pt x="64398" y="2060293"/>
                  <a:pt x="54322" y="1938518"/>
                  <a:pt x="41729" y="1821518"/>
                </a:cubicBezTo>
                <a:cubicBezTo>
                  <a:pt x="21579" y="1642437"/>
                  <a:pt x="14023" y="1465743"/>
                  <a:pt x="21579" y="1286662"/>
                </a:cubicBezTo>
                <a:cubicBezTo>
                  <a:pt x="31654" y="1055050"/>
                  <a:pt x="19060" y="823438"/>
                  <a:pt x="8986" y="591826"/>
                </a:cubicBezTo>
                <a:cubicBezTo>
                  <a:pt x="6467" y="556010"/>
                  <a:pt x="-1090" y="515418"/>
                  <a:pt x="11505" y="481989"/>
                </a:cubicBezTo>
                <a:cubicBezTo>
                  <a:pt x="29134" y="424684"/>
                  <a:pt x="21579" y="369766"/>
                  <a:pt x="14023" y="314847"/>
                </a:cubicBezTo>
                <a:cubicBezTo>
                  <a:pt x="6467" y="243215"/>
                  <a:pt x="-8646" y="169195"/>
                  <a:pt x="6467" y="97561"/>
                </a:cubicBezTo>
                <a:cubicBezTo>
                  <a:pt x="10875" y="79057"/>
                  <a:pt x="13708" y="60553"/>
                  <a:pt x="15361" y="42047"/>
                </a:cubicBezTo>
                <a:close/>
              </a:path>
            </a:pathLst>
          </a:custGeom>
          <a:solidFill>
            <a:schemeClr val="bg1">
              <a:lumMod val="85000"/>
            </a:schemeClr>
          </a:solidFill>
        </p:spPr>
        <p:txBody>
          <a:bodyPr wrap="square">
            <a:noAutofit/>
          </a:bodyPr>
          <a:lstStyle/>
          <a:p>
            <a:r>
              <a:rPr lang="en-US"/>
              <a:t>Click icon to add picture</a:t>
            </a:r>
            <a:endParaRPr lang="en-GB"/>
          </a:p>
        </p:txBody>
      </p:sp>
      <p:sp>
        <p:nvSpPr>
          <p:cNvPr id="3" name="Text Placeholder 2">
            <a:extLst>
              <a:ext uri="{FF2B5EF4-FFF2-40B4-BE49-F238E27FC236}">
                <a16:creationId xmlns:a16="http://schemas.microsoft.com/office/drawing/2014/main" id="{0E1742C5-BE41-4B3D-AD65-9A7493450140}"/>
              </a:ext>
            </a:extLst>
          </p:cNvPr>
          <p:cNvSpPr>
            <a:spLocks noGrp="1"/>
          </p:cNvSpPr>
          <p:nvPr>
            <p:ph type="body" sz="quarter" idx="14"/>
          </p:nvPr>
        </p:nvSpPr>
        <p:spPr>
          <a:xfrm>
            <a:off x="874714" y="1509505"/>
            <a:ext cx="4539114"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221784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mp; Image v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B45C1958-4F8E-4ACC-AB9C-253CB97155E5}"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sp>
        <p:nvSpPr>
          <p:cNvPr id="9" name="Title 1">
            <a:extLst>
              <a:ext uri="{FF2B5EF4-FFF2-40B4-BE49-F238E27FC236}">
                <a16:creationId xmlns:a16="http://schemas.microsoft.com/office/drawing/2014/main" id="{8FB5E873-CF21-4B4C-B4E4-8BD519F6AFF2}"/>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dirty="0"/>
              <a:t>Click to edit Master title style</a:t>
            </a:r>
            <a:endParaRPr lang="en-GB" dirty="0"/>
          </a:p>
        </p:txBody>
      </p:sp>
      <p:sp>
        <p:nvSpPr>
          <p:cNvPr id="23" name="Picture Placeholder 22">
            <a:extLst>
              <a:ext uri="{FF2B5EF4-FFF2-40B4-BE49-F238E27FC236}">
                <a16:creationId xmlns:a16="http://schemas.microsoft.com/office/drawing/2014/main" id="{4D079CC2-B445-4F5C-A330-29529E1672B1}"/>
              </a:ext>
            </a:extLst>
          </p:cNvPr>
          <p:cNvSpPr>
            <a:spLocks noGrp="1"/>
          </p:cNvSpPr>
          <p:nvPr>
            <p:ph type="pic" sz="quarter" idx="13"/>
          </p:nvPr>
        </p:nvSpPr>
        <p:spPr>
          <a:xfrm>
            <a:off x="0" y="4690501"/>
            <a:ext cx="12192000" cy="2167499"/>
          </a:xfrm>
          <a:custGeom>
            <a:avLst/>
            <a:gdLst>
              <a:gd name="connsiteX0" fmla="*/ 11914330 w 12192000"/>
              <a:gd name="connsiteY0" fmla="*/ 232 h 2167499"/>
              <a:gd name="connsiteX1" fmla="*/ 12146226 w 12192000"/>
              <a:gd name="connsiteY1" fmla="*/ 13381 h 2167499"/>
              <a:gd name="connsiteX2" fmla="*/ 12192000 w 12192000"/>
              <a:gd name="connsiteY2" fmla="*/ 19072 h 2167499"/>
              <a:gd name="connsiteX3" fmla="*/ 12192000 w 12192000"/>
              <a:gd name="connsiteY3" fmla="*/ 2167499 h 2167499"/>
              <a:gd name="connsiteX4" fmla="*/ 0 w 12192000"/>
              <a:gd name="connsiteY4" fmla="*/ 2167499 h 2167499"/>
              <a:gd name="connsiteX5" fmla="*/ 0 w 12192000"/>
              <a:gd name="connsiteY5" fmla="*/ 512181 h 2167499"/>
              <a:gd name="connsiteX6" fmla="*/ 76933 w 12192000"/>
              <a:gd name="connsiteY6" fmla="*/ 500584 h 2167499"/>
              <a:gd name="connsiteX7" fmla="*/ 383248 w 12192000"/>
              <a:gd name="connsiteY7" fmla="*/ 462703 h 2167499"/>
              <a:gd name="connsiteX8" fmla="*/ 639233 w 12192000"/>
              <a:gd name="connsiteY8" fmla="*/ 418198 h 2167499"/>
              <a:gd name="connsiteX9" fmla="*/ 738783 w 12192000"/>
              <a:gd name="connsiteY9" fmla="*/ 427568 h 2167499"/>
              <a:gd name="connsiteX10" fmla="*/ 1314749 w 12192000"/>
              <a:gd name="connsiteY10" fmla="*/ 324504 h 2167499"/>
              <a:gd name="connsiteX11" fmla="*/ 1381115 w 12192000"/>
              <a:gd name="connsiteY11" fmla="*/ 338558 h 2167499"/>
              <a:gd name="connsiteX12" fmla="*/ 1340821 w 12192000"/>
              <a:gd name="connsiteY12" fmla="*/ 404144 h 2167499"/>
              <a:gd name="connsiteX13" fmla="*/ 1798276 w 12192000"/>
              <a:gd name="connsiteY13" fmla="*/ 373693 h 2167499"/>
              <a:gd name="connsiteX14" fmla="*/ 2203585 w 12192000"/>
              <a:gd name="connsiteY14" fmla="*/ 338558 h 2167499"/>
              <a:gd name="connsiteX15" fmla="*/ 2390833 w 12192000"/>
              <a:gd name="connsiteY15" fmla="*/ 326846 h 2167499"/>
              <a:gd name="connsiteX16" fmla="*/ 2594673 w 12192000"/>
              <a:gd name="connsiteY16" fmla="*/ 303422 h 2167499"/>
              <a:gd name="connsiteX17" fmla="*/ 3324704 w 12192000"/>
              <a:gd name="connsiteY17" fmla="*/ 244863 h 2167499"/>
              <a:gd name="connsiteX18" fmla="*/ 3630463 w 12192000"/>
              <a:gd name="connsiteY18" fmla="*/ 223782 h 2167499"/>
              <a:gd name="connsiteX19" fmla="*/ 4095029 w 12192000"/>
              <a:gd name="connsiteY19" fmla="*/ 240178 h 2167499"/>
              <a:gd name="connsiteX20" fmla="*/ 4369975 w 12192000"/>
              <a:gd name="connsiteY20" fmla="*/ 209728 h 2167499"/>
              <a:gd name="connsiteX21" fmla="*/ 4822690 w 12192000"/>
              <a:gd name="connsiteY21" fmla="*/ 200358 h 2167499"/>
              <a:gd name="connsiteX22" fmla="*/ 5524277 w 12192000"/>
              <a:gd name="connsiteY22" fmla="*/ 165223 h 2167499"/>
              <a:gd name="connsiteX23" fmla="*/ 5974621 w 12192000"/>
              <a:gd name="connsiteY23" fmla="*/ 144141 h 2167499"/>
              <a:gd name="connsiteX24" fmla="*/ 6614583 w 12192000"/>
              <a:gd name="connsiteY24" fmla="*/ 151169 h 2167499"/>
              <a:gd name="connsiteX25" fmla="*/ 6759167 w 12192000"/>
              <a:gd name="connsiteY25" fmla="*/ 137114 h 2167499"/>
              <a:gd name="connsiteX26" fmla="*/ 7131292 w 12192000"/>
              <a:gd name="connsiteY26" fmla="*/ 83240 h 2167499"/>
              <a:gd name="connsiteX27" fmla="*/ 7638522 w 12192000"/>
              <a:gd name="connsiteY27" fmla="*/ 66843 h 2167499"/>
              <a:gd name="connsiteX28" fmla="*/ 8193156 w 12192000"/>
              <a:gd name="connsiteY28" fmla="*/ 45762 h 2167499"/>
              <a:gd name="connsiteX29" fmla="*/ 9025106 w 12192000"/>
              <a:gd name="connsiteY29" fmla="*/ 29366 h 2167499"/>
              <a:gd name="connsiteX30" fmla="*/ 10105930 w 12192000"/>
              <a:gd name="connsiteY30" fmla="*/ 24681 h 2167499"/>
              <a:gd name="connsiteX31" fmla="*/ 10281328 w 12192000"/>
              <a:gd name="connsiteY31" fmla="*/ 31708 h 2167499"/>
              <a:gd name="connsiteX32" fmla="*/ 10542053 w 12192000"/>
              <a:gd name="connsiteY32" fmla="*/ 41077 h 2167499"/>
              <a:gd name="connsiteX33" fmla="*/ 10876255 w 12192000"/>
              <a:gd name="connsiteY33" fmla="*/ 34050 h 2167499"/>
              <a:gd name="connsiteX34" fmla="*/ 11224679 w 12192000"/>
              <a:gd name="connsiteY34" fmla="*/ 43420 h 2167499"/>
              <a:gd name="connsiteX35" fmla="*/ 11914330 w 12192000"/>
              <a:gd name="connsiteY35" fmla="*/ 232 h 21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2167499">
                <a:moveTo>
                  <a:pt x="11914330" y="232"/>
                </a:moveTo>
                <a:cubicBezTo>
                  <a:pt x="11987938" y="1192"/>
                  <a:pt x="12064062" y="5199"/>
                  <a:pt x="12146226" y="13381"/>
                </a:cubicBezTo>
                <a:lnTo>
                  <a:pt x="12192000" y="19072"/>
                </a:lnTo>
                <a:lnTo>
                  <a:pt x="12192000" y="2167499"/>
                </a:lnTo>
                <a:lnTo>
                  <a:pt x="0" y="2167499"/>
                </a:lnTo>
                <a:lnTo>
                  <a:pt x="0" y="512181"/>
                </a:lnTo>
                <a:lnTo>
                  <a:pt x="76933" y="500584"/>
                </a:lnTo>
                <a:cubicBezTo>
                  <a:pt x="179705" y="478075"/>
                  <a:pt x="274810" y="443379"/>
                  <a:pt x="383248" y="462703"/>
                </a:cubicBezTo>
                <a:cubicBezTo>
                  <a:pt x="473317" y="479100"/>
                  <a:pt x="565756" y="497839"/>
                  <a:pt x="639233" y="418198"/>
                </a:cubicBezTo>
                <a:cubicBezTo>
                  <a:pt x="665306" y="390090"/>
                  <a:pt x="705600" y="427568"/>
                  <a:pt x="738783" y="427568"/>
                </a:cubicBezTo>
                <a:cubicBezTo>
                  <a:pt x="930772" y="422883"/>
                  <a:pt x="1125130" y="329188"/>
                  <a:pt x="1314749" y="324504"/>
                </a:cubicBezTo>
                <a:cubicBezTo>
                  <a:pt x="1338451" y="324504"/>
                  <a:pt x="1364523" y="315134"/>
                  <a:pt x="1381115" y="338558"/>
                </a:cubicBezTo>
                <a:cubicBezTo>
                  <a:pt x="1376374" y="366666"/>
                  <a:pt x="1336081" y="364324"/>
                  <a:pt x="1340821" y="404144"/>
                </a:cubicBezTo>
                <a:cubicBezTo>
                  <a:pt x="1494886" y="439279"/>
                  <a:pt x="1648951" y="418198"/>
                  <a:pt x="1798276" y="373693"/>
                </a:cubicBezTo>
                <a:cubicBezTo>
                  <a:pt x="1931008" y="333873"/>
                  <a:pt x="2063742" y="310449"/>
                  <a:pt x="2203585" y="338558"/>
                </a:cubicBezTo>
                <a:cubicBezTo>
                  <a:pt x="2265212" y="352612"/>
                  <a:pt x="2329208" y="345585"/>
                  <a:pt x="2390833" y="326846"/>
                </a:cubicBezTo>
                <a:cubicBezTo>
                  <a:pt x="2457199" y="308107"/>
                  <a:pt x="2525936" y="303422"/>
                  <a:pt x="2594673" y="303422"/>
                </a:cubicBezTo>
                <a:cubicBezTo>
                  <a:pt x="2838807" y="298738"/>
                  <a:pt x="3082940" y="289368"/>
                  <a:pt x="3324704" y="244863"/>
                </a:cubicBezTo>
                <a:cubicBezTo>
                  <a:pt x="3424254" y="226124"/>
                  <a:pt x="3526173" y="226124"/>
                  <a:pt x="3630463" y="223782"/>
                </a:cubicBezTo>
                <a:cubicBezTo>
                  <a:pt x="3784529" y="223782"/>
                  <a:pt x="3938593" y="272972"/>
                  <a:pt x="4095029" y="240178"/>
                </a:cubicBezTo>
                <a:cubicBezTo>
                  <a:pt x="4185097" y="223782"/>
                  <a:pt x="4275165" y="193331"/>
                  <a:pt x="4369975" y="209728"/>
                </a:cubicBezTo>
                <a:cubicBezTo>
                  <a:pt x="4521670" y="237836"/>
                  <a:pt x="4673365" y="219097"/>
                  <a:pt x="4822690" y="200358"/>
                </a:cubicBezTo>
                <a:cubicBezTo>
                  <a:pt x="5054972" y="172250"/>
                  <a:pt x="5289624" y="155853"/>
                  <a:pt x="5524277" y="165223"/>
                </a:cubicBezTo>
                <a:cubicBezTo>
                  <a:pt x="5675971" y="172250"/>
                  <a:pt x="5825297" y="160538"/>
                  <a:pt x="5974621" y="144141"/>
                </a:cubicBezTo>
                <a:cubicBezTo>
                  <a:pt x="6185571" y="120718"/>
                  <a:pt x="6401262" y="78555"/>
                  <a:pt x="6614583" y="151169"/>
                </a:cubicBezTo>
                <a:cubicBezTo>
                  <a:pt x="6664358" y="167565"/>
                  <a:pt x="6709392" y="144141"/>
                  <a:pt x="6759167" y="137114"/>
                </a:cubicBezTo>
                <a:cubicBezTo>
                  <a:pt x="6882418" y="116033"/>
                  <a:pt x="7008041" y="76213"/>
                  <a:pt x="7131292" y="83240"/>
                </a:cubicBezTo>
                <a:cubicBezTo>
                  <a:pt x="7301949" y="90267"/>
                  <a:pt x="7467866" y="62159"/>
                  <a:pt x="7638522" y="66843"/>
                </a:cubicBezTo>
                <a:cubicBezTo>
                  <a:pt x="7821030" y="71528"/>
                  <a:pt x="8008277" y="62159"/>
                  <a:pt x="8193156" y="45762"/>
                </a:cubicBezTo>
                <a:cubicBezTo>
                  <a:pt x="8470472" y="19996"/>
                  <a:pt x="8747789" y="15311"/>
                  <a:pt x="9025106" y="29366"/>
                </a:cubicBezTo>
                <a:cubicBezTo>
                  <a:pt x="9385381" y="48104"/>
                  <a:pt x="9745656" y="36393"/>
                  <a:pt x="10105930" y="24681"/>
                </a:cubicBezTo>
                <a:cubicBezTo>
                  <a:pt x="10165187" y="22338"/>
                  <a:pt x="10226813" y="12969"/>
                  <a:pt x="10281328" y="31708"/>
                </a:cubicBezTo>
                <a:cubicBezTo>
                  <a:pt x="10369026" y="59816"/>
                  <a:pt x="10454355" y="50447"/>
                  <a:pt x="10542053" y="41077"/>
                </a:cubicBezTo>
                <a:cubicBezTo>
                  <a:pt x="10653453" y="29366"/>
                  <a:pt x="10767225" y="10627"/>
                  <a:pt x="10876255" y="34050"/>
                </a:cubicBezTo>
                <a:cubicBezTo>
                  <a:pt x="10994766" y="59816"/>
                  <a:pt x="11108538" y="50447"/>
                  <a:pt x="11224679" y="43420"/>
                </a:cubicBezTo>
                <a:cubicBezTo>
                  <a:pt x="11495330" y="21900"/>
                  <a:pt x="11693506" y="-2647"/>
                  <a:pt x="11914330" y="232"/>
                </a:cubicBezTo>
                <a:close/>
              </a:path>
            </a:pathLst>
          </a:custGeom>
          <a:solidFill>
            <a:schemeClr val="bg1">
              <a:lumMod val="85000"/>
            </a:schemeClr>
          </a:solidFill>
        </p:spPr>
        <p:txBody>
          <a:bodyPr wrap="square">
            <a:noAutofit/>
          </a:bodyPr>
          <a:lstStyle>
            <a:lvl1pPr algn="ctr">
              <a:defRPr/>
            </a:lvl1pPr>
          </a:lstStyle>
          <a:p>
            <a:r>
              <a:rPr lang="en-US" dirty="0"/>
              <a:t>Click icon to add picture</a:t>
            </a:r>
            <a:endParaRPr lang="en-GB" dirty="0"/>
          </a:p>
        </p:txBody>
      </p:sp>
      <p:sp>
        <p:nvSpPr>
          <p:cNvPr id="26" name="Content Placeholder 2">
            <a:extLst>
              <a:ext uri="{FF2B5EF4-FFF2-40B4-BE49-F238E27FC236}">
                <a16:creationId xmlns:a16="http://schemas.microsoft.com/office/drawing/2014/main" id="{45DA94E4-991C-46F6-834B-75B845A8CEA3}"/>
              </a:ext>
            </a:extLst>
          </p:cNvPr>
          <p:cNvSpPr>
            <a:spLocks noGrp="1"/>
          </p:cNvSpPr>
          <p:nvPr>
            <p:ph idx="1"/>
          </p:nvPr>
        </p:nvSpPr>
        <p:spPr>
          <a:xfrm>
            <a:off x="1244600" y="1951907"/>
            <a:ext cx="4539115" cy="2607393"/>
          </a:xfrm>
        </p:spPr>
        <p:txBody>
          <a:bodyPr>
            <a:normAutofit/>
          </a:bodyPr>
          <a:lstStyle>
            <a:lvl1pPr marL="0" indent="0">
              <a:spcBef>
                <a:spcPts val="600"/>
              </a:spcBef>
              <a:buNone/>
              <a:defRPr sz="1800" b="1">
                <a:solidFill>
                  <a:schemeClr val="tx1"/>
                </a:solidFill>
              </a:defRPr>
            </a:lvl1pPr>
            <a:lvl2pPr marL="0" indent="0">
              <a:spcBef>
                <a:spcPts val="600"/>
              </a:spcBef>
              <a:buNone/>
              <a:defRPr sz="1800">
                <a:solidFill>
                  <a:schemeClr val="tx1"/>
                </a:solidFill>
              </a:defRPr>
            </a:lvl2pPr>
            <a:lvl3pPr marL="177800" indent="-177800">
              <a:spcBef>
                <a:spcPts val="600"/>
              </a:spcBef>
              <a:defRPr sz="1800">
                <a:solidFill>
                  <a:schemeClr val="tx1"/>
                </a:solidFill>
              </a:defRPr>
            </a:lvl3pPr>
            <a:lvl4pPr marL="539750" indent="-177800">
              <a:spcBef>
                <a:spcPts val="600"/>
              </a:spcBef>
              <a:defRPr sz="1800">
                <a:solidFill>
                  <a:schemeClr val="tx1"/>
                </a:solidFill>
              </a:defRPr>
            </a:lvl4pPr>
            <a:lvl5pPr marL="895350" indent="-177800">
              <a:spcBef>
                <a:spcPts val="600"/>
              </a:spcBef>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Content Placeholder 2">
            <a:extLst>
              <a:ext uri="{FF2B5EF4-FFF2-40B4-BE49-F238E27FC236}">
                <a16:creationId xmlns:a16="http://schemas.microsoft.com/office/drawing/2014/main" id="{E0D350E1-7C74-4A39-84D8-549700EF2A72}"/>
              </a:ext>
            </a:extLst>
          </p:cNvPr>
          <p:cNvSpPr>
            <a:spLocks noGrp="1"/>
          </p:cNvSpPr>
          <p:nvPr>
            <p:ph idx="14"/>
          </p:nvPr>
        </p:nvSpPr>
        <p:spPr>
          <a:xfrm>
            <a:off x="6099629" y="1951907"/>
            <a:ext cx="4539115" cy="2607393"/>
          </a:xfrm>
        </p:spPr>
        <p:txBody>
          <a:bodyPr>
            <a:normAutofit/>
          </a:bodyPr>
          <a:lstStyle>
            <a:lvl1pPr marL="0" indent="0">
              <a:spcBef>
                <a:spcPts val="600"/>
              </a:spcBef>
              <a:buNone/>
              <a:defRPr sz="1800" b="1">
                <a:solidFill>
                  <a:schemeClr val="tx1"/>
                </a:solidFill>
              </a:defRPr>
            </a:lvl1pPr>
            <a:lvl2pPr marL="0" indent="0">
              <a:spcBef>
                <a:spcPts val="600"/>
              </a:spcBef>
              <a:buNone/>
              <a:defRPr sz="1800">
                <a:solidFill>
                  <a:schemeClr val="tx1"/>
                </a:solidFill>
              </a:defRPr>
            </a:lvl2pPr>
            <a:lvl3pPr marL="177800" indent="-177800">
              <a:spcBef>
                <a:spcPts val="600"/>
              </a:spcBef>
              <a:defRPr sz="1800">
                <a:solidFill>
                  <a:schemeClr val="tx1"/>
                </a:solidFill>
              </a:defRPr>
            </a:lvl3pPr>
            <a:lvl4pPr marL="539750" indent="-177800">
              <a:spcBef>
                <a:spcPts val="600"/>
              </a:spcBef>
              <a:defRPr sz="1800">
                <a:solidFill>
                  <a:schemeClr val="tx1"/>
                </a:solidFill>
              </a:defRPr>
            </a:lvl4pPr>
            <a:lvl5pPr marL="895350" indent="-177800">
              <a:spcBef>
                <a:spcPts val="600"/>
              </a:spcBef>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2">
            <a:extLst>
              <a:ext uri="{FF2B5EF4-FFF2-40B4-BE49-F238E27FC236}">
                <a16:creationId xmlns:a16="http://schemas.microsoft.com/office/drawing/2014/main" id="{5682AF72-1344-437F-949B-0BDB66DC4DD8}"/>
              </a:ext>
            </a:extLst>
          </p:cNvPr>
          <p:cNvSpPr>
            <a:spLocks noGrp="1"/>
          </p:cNvSpPr>
          <p:nvPr>
            <p:ph type="body" sz="quarter" idx="15"/>
          </p:nvPr>
        </p:nvSpPr>
        <p:spPr>
          <a:xfrm>
            <a:off x="1244599" y="1509505"/>
            <a:ext cx="9394143"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345474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 x Content v2">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4F465B7A-E89E-472D-B973-0186FB6705E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CDE893F3-60B3-49DD-B1C7-99D9E905A937}"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E9A50508-7885-4AA6-97DB-D437BF32D06E}"/>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4" name="Content Placeholder 2">
            <a:extLst>
              <a:ext uri="{FF2B5EF4-FFF2-40B4-BE49-F238E27FC236}">
                <a16:creationId xmlns:a16="http://schemas.microsoft.com/office/drawing/2014/main" id="{32456D31-E10F-4C9E-9299-13F0D5C4B9D8}"/>
              </a:ext>
            </a:extLst>
          </p:cNvPr>
          <p:cNvSpPr>
            <a:spLocks noGrp="1"/>
          </p:cNvSpPr>
          <p:nvPr>
            <p:ph idx="1"/>
          </p:nvPr>
        </p:nvSpPr>
        <p:spPr>
          <a:xfrm>
            <a:off x="1244600" y="1951907"/>
            <a:ext cx="4539115" cy="3500675"/>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a:extLst>
              <a:ext uri="{FF2B5EF4-FFF2-40B4-BE49-F238E27FC236}">
                <a16:creationId xmlns:a16="http://schemas.microsoft.com/office/drawing/2014/main" id="{0DCF67A5-1C91-4A4B-AEDF-152736E39144}"/>
              </a:ext>
            </a:extLst>
          </p:cNvPr>
          <p:cNvSpPr>
            <a:spLocks noGrp="1"/>
          </p:cNvSpPr>
          <p:nvPr>
            <p:ph idx="14"/>
          </p:nvPr>
        </p:nvSpPr>
        <p:spPr>
          <a:xfrm>
            <a:off x="6099629" y="1951907"/>
            <a:ext cx="4539115" cy="3500675"/>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2">
            <a:extLst>
              <a:ext uri="{FF2B5EF4-FFF2-40B4-BE49-F238E27FC236}">
                <a16:creationId xmlns:a16="http://schemas.microsoft.com/office/drawing/2014/main" id="{E638966D-AB16-4EDE-BF30-5399EE472716}"/>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165006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1 x Content v2">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4F465B7A-E89E-472D-B973-0186FB6705E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CDE893F3-60B3-49DD-B1C7-99D9E905A937}"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E9A50508-7885-4AA6-97DB-D437BF32D06E}"/>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4" name="Content Placeholder 2">
            <a:extLst>
              <a:ext uri="{FF2B5EF4-FFF2-40B4-BE49-F238E27FC236}">
                <a16:creationId xmlns:a16="http://schemas.microsoft.com/office/drawing/2014/main" id="{32456D31-E10F-4C9E-9299-13F0D5C4B9D8}"/>
              </a:ext>
            </a:extLst>
          </p:cNvPr>
          <p:cNvSpPr>
            <a:spLocks noGrp="1"/>
          </p:cNvSpPr>
          <p:nvPr>
            <p:ph idx="1"/>
          </p:nvPr>
        </p:nvSpPr>
        <p:spPr>
          <a:xfrm>
            <a:off x="1244600" y="1951907"/>
            <a:ext cx="9394144" cy="3500675"/>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2">
            <a:extLst>
              <a:ext uri="{FF2B5EF4-FFF2-40B4-BE49-F238E27FC236}">
                <a16:creationId xmlns:a16="http://schemas.microsoft.com/office/drawing/2014/main" id="{E638966D-AB16-4EDE-BF30-5399EE472716}"/>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332682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NO x Content v2">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4F465B7A-E89E-472D-B973-0186FB6705E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CDE893F3-60B3-49DD-B1C7-99D9E905A937}"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E9A50508-7885-4AA6-97DB-D437BF32D06E}"/>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6" name="Text Placeholder 2">
            <a:extLst>
              <a:ext uri="{FF2B5EF4-FFF2-40B4-BE49-F238E27FC236}">
                <a16:creationId xmlns:a16="http://schemas.microsoft.com/office/drawing/2014/main" id="{E638966D-AB16-4EDE-BF30-5399EE472716}"/>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14685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80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2 x Content v3">
    <p:bg>
      <p:bgPr>
        <a:solidFill>
          <a:schemeClr val="tx1"/>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5FA578-6D7D-4E3F-9EEF-5C508CFD0752}"/>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DB5B4110-8985-487A-B8A0-E4EAE0471868}"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pic>
        <p:nvPicPr>
          <p:cNvPr id="16" name="Picture 15">
            <a:extLst>
              <a:ext uri="{FF2B5EF4-FFF2-40B4-BE49-F238E27FC236}">
                <a16:creationId xmlns:a16="http://schemas.microsoft.com/office/drawing/2014/main" id="{4E7AA79C-710C-42D2-B2E2-5A66A6E819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7293" y="5924152"/>
            <a:ext cx="1149195" cy="671440"/>
          </a:xfrm>
          <a:prstGeom prst="rect">
            <a:avLst/>
          </a:prstGeom>
        </p:spPr>
      </p:pic>
      <p:sp>
        <p:nvSpPr>
          <p:cNvPr id="10" name="Title 1">
            <a:extLst>
              <a:ext uri="{FF2B5EF4-FFF2-40B4-BE49-F238E27FC236}">
                <a16:creationId xmlns:a16="http://schemas.microsoft.com/office/drawing/2014/main" id="{3E5F75DA-921A-460D-86C3-AE93E7674978}"/>
              </a:ext>
            </a:extLst>
          </p:cNvPr>
          <p:cNvSpPr>
            <a:spLocks noGrp="1"/>
          </p:cNvSpPr>
          <p:nvPr>
            <p:ph type="title"/>
          </p:nvPr>
        </p:nvSpPr>
        <p:spPr>
          <a:xfrm>
            <a:off x="1244600" y="533400"/>
            <a:ext cx="9394144" cy="969922"/>
          </a:xfrm>
        </p:spPr>
        <p:txBody>
          <a:bodyPr>
            <a:normAutofit/>
          </a:bodyPr>
          <a:lstStyle>
            <a:lvl1pPr>
              <a:defRPr sz="3600">
                <a:solidFill>
                  <a:schemeClr val="bg1"/>
                </a:solidFill>
              </a:defRPr>
            </a:lvl1pPr>
          </a:lstStyle>
          <a:p>
            <a:r>
              <a:rPr lang="en-US"/>
              <a:t>Click to edit Master title style</a:t>
            </a:r>
            <a:endParaRPr lang="en-GB" dirty="0"/>
          </a:p>
        </p:txBody>
      </p:sp>
      <p:sp>
        <p:nvSpPr>
          <p:cNvPr id="12" name="Content Placeholder 2">
            <a:extLst>
              <a:ext uri="{FF2B5EF4-FFF2-40B4-BE49-F238E27FC236}">
                <a16:creationId xmlns:a16="http://schemas.microsoft.com/office/drawing/2014/main" id="{A1E42E92-2B66-4F76-B90B-13422469E7CC}"/>
              </a:ext>
            </a:extLst>
          </p:cNvPr>
          <p:cNvSpPr>
            <a:spLocks noGrp="1"/>
          </p:cNvSpPr>
          <p:nvPr>
            <p:ph idx="1"/>
          </p:nvPr>
        </p:nvSpPr>
        <p:spPr>
          <a:xfrm>
            <a:off x="1244600" y="1951907"/>
            <a:ext cx="4539115" cy="3500675"/>
          </a:xfrm>
        </p:spPr>
        <p:txBody>
          <a:bodyPr>
            <a:normAutofit/>
          </a:bodyPr>
          <a:lstStyle>
            <a:lvl1pPr marL="0" indent="0">
              <a:spcBef>
                <a:spcPts val="600"/>
              </a:spcBef>
              <a:buNone/>
              <a:defRPr sz="1600" b="1">
                <a:solidFill>
                  <a:schemeClr val="bg1"/>
                </a:solidFill>
              </a:defRPr>
            </a:lvl1pPr>
            <a:lvl2pPr marL="0" indent="0">
              <a:spcBef>
                <a:spcPts val="600"/>
              </a:spcBef>
              <a:buNone/>
              <a:defRPr sz="1600">
                <a:solidFill>
                  <a:schemeClr val="bg1"/>
                </a:solidFill>
              </a:defRPr>
            </a:lvl2pPr>
            <a:lvl3pPr marL="177800" indent="-177800">
              <a:spcBef>
                <a:spcPts val="600"/>
              </a:spcBef>
              <a:defRPr sz="1600">
                <a:solidFill>
                  <a:schemeClr val="bg1"/>
                </a:solidFill>
              </a:defRPr>
            </a:lvl3pPr>
            <a:lvl4pPr marL="539750" indent="-177800">
              <a:spcBef>
                <a:spcPts val="600"/>
              </a:spcBef>
              <a:defRPr sz="1600">
                <a:solidFill>
                  <a:schemeClr val="bg1"/>
                </a:solidFill>
              </a:defRPr>
            </a:lvl4pPr>
            <a:lvl5pPr marL="895350" indent="-177800">
              <a:spcBef>
                <a:spcPts val="600"/>
              </a:spcBef>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14109640-30A4-4861-83E6-447B430BB61F}"/>
              </a:ext>
            </a:extLst>
          </p:cNvPr>
          <p:cNvSpPr>
            <a:spLocks noGrp="1"/>
          </p:cNvSpPr>
          <p:nvPr>
            <p:ph idx="14"/>
          </p:nvPr>
        </p:nvSpPr>
        <p:spPr>
          <a:xfrm>
            <a:off x="6099629" y="1951907"/>
            <a:ext cx="4539115" cy="3500675"/>
          </a:xfrm>
        </p:spPr>
        <p:txBody>
          <a:bodyPr>
            <a:normAutofit/>
          </a:bodyPr>
          <a:lstStyle>
            <a:lvl1pPr marL="0" indent="0">
              <a:spcBef>
                <a:spcPts val="600"/>
              </a:spcBef>
              <a:buNone/>
              <a:defRPr sz="1600" b="1">
                <a:solidFill>
                  <a:schemeClr val="bg1"/>
                </a:solidFill>
              </a:defRPr>
            </a:lvl1pPr>
            <a:lvl2pPr marL="0" indent="0">
              <a:spcBef>
                <a:spcPts val="600"/>
              </a:spcBef>
              <a:buNone/>
              <a:defRPr sz="1600">
                <a:solidFill>
                  <a:schemeClr val="bg1"/>
                </a:solidFill>
              </a:defRPr>
            </a:lvl2pPr>
            <a:lvl3pPr marL="177800" indent="-177800">
              <a:spcBef>
                <a:spcPts val="600"/>
              </a:spcBef>
              <a:defRPr sz="1600">
                <a:solidFill>
                  <a:schemeClr val="bg1"/>
                </a:solidFill>
              </a:defRPr>
            </a:lvl3pPr>
            <a:lvl4pPr marL="539750" indent="-177800">
              <a:spcBef>
                <a:spcPts val="600"/>
              </a:spcBef>
              <a:defRPr sz="1600">
                <a:solidFill>
                  <a:schemeClr val="bg1"/>
                </a:solidFill>
              </a:defRPr>
            </a:lvl4pPr>
            <a:lvl5pPr marL="895350" indent="-177800">
              <a:spcBef>
                <a:spcPts val="600"/>
              </a:spcBef>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2">
            <a:extLst>
              <a:ext uri="{FF2B5EF4-FFF2-40B4-BE49-F238E27FC236}">
                <a16:creationId xmlns:a16="http://schemas.microsoft.com/office/drawing/2014/main" id="{C52A5C54-D1D4-4F60-8407-72B4AD00BB5C}"/>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6514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x Content v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88C040-F282-462F-B72B-7332A5BCB9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Freeform 5">
            <a:extLst>
              <a:ext uri="{FF2B5EF4-FFF2-40B4-BE49-F238E27FC236}">
                <a16:creationId xmlns:a16="http://schemas.microsoft.com/office/drawing/2014/main" id="{83B1969E-501E-4F00-AB33-3F26BA1359D4}"/>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2100A4BE-D778-4AD0-9AB2-80B8C69C8B7C}"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9CF1F224-DBCF-40E1-B40D-2EDDBDF9CAC1}"/>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2" name="Content Placeholder 2">
            <a:extLst>
              <a:ext uri="{FF2B5EF4-FFF2-40B4-BE49-F238E27FC236}">
                <a16:creationId xmlns:a16="http://schemas.microsoft.com/office/drawing/2014/main" id="{4484936A-1F2E-43FF-BB40-3C437E3251D1}"/>
              </a:ext>
            </a:extLst>
          </p:cNvPr>
          <p:cNvSpPr>
            <a:spLocks noGrp="1"/>
          </p:cNvSpPr>
          <p:nvPr>
            <p:ph idx="1"/>
          </p:nvPr>
        </p:nvSpPr>
        <p:spPr>
          <a:xfrm>
            <a:off x="1244600" y="1951907"/>
            <a:ext cx="4539115" cy="3500675"/>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a:extLst>
              <a:ext uri="{FF2B5EF4-FFF2-40B4-BE49-F238E27FC236}">
                <a16:creationId xmlns:a16="http://schemas.microsoft.com/office/drawing/2014/main" id="{CB5B9620-EA31-4DD0-AD57-AD929FBF2B4B}"/>
              </a:ext>
            </a:extLst>
          </p:cNvPr>
          <p:cNvSpPr>
            <a:spLocks noGrp="1"/>
          </p:cNvSpPr>
          <p:nvPr>
            <p:ph idx="14"/>
          </p:nvPr>
        </p:nvSpPr>
        <p:spPr>
          <a:xfrm>
            <a:off x="6099629" y="1951907"/>
            <a:ext cx="4539115" cy="3500675"/>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2">
            <a:extLst>
              <a:ext uri="{FF2B5EF4-FFF2-40B4-BE49-F238E27FC236}">
                <a16:creationId xmlns:a16="http://schemas.microsoft.com/office/drawing/2014/main" id="{369F249C-ABE1-49BA-AF8D-50E2B2B61BEC}"/>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369053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3 x 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5AC66E-67A4-49C4-B79F-DB890CF85F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336"/>
          <a:stretch/>
        </p:blipFill>
        <p:spPr>
          <a:xfrm>
            <a:off x="0" y="1"/>
            <a:ext cx="12191999" cy="6857999"/>
          </a:xfrm>
          <a:prstGeom prst="rect">
            <a:avLst/>
          </a:prstGeom>
        </p:spPr>
      </p:pic>
      <p:sp>
        <p:nvSpPr>
          <p:cNvPr id="2" name="Freeform 5">
            <a:extLst>
              <a:ext uri="{FF2B5EF4-FFF2-40B4-BE49-F238E27FC236}">
                <a16:creationId xmlns:a16="http://schemas.microsoft.com/office/drawing/2014/main" id="{CB336630-F15D-429D-A3F4-CC7A6746F06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4688B180-FEF0-4A4D-8D56-FAEDA847FECE}"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5" name="Content Placeholder 2">
            <a:extLst>
              <a:ext uri="{FF2B5EF4-FFF2-40B4-BE49-F238E27FC236}">
                <a16:creationId xmlns:a16="http://schemas.microsoft.com/office/drawing/2014/main" id="{23DF20CB-4555-47B9-84D3-6D8FA9CE58A5}"/>
              </a:ext>
            </a:extLst>
          </p:cNvPr>
          <p:cNvSpPr>
            <a:spLocks noGrp="1"/>
          </p:cNvSpPr>
          <p:nvPr>
            <p:ph idx="1"/>
          </p:nvPr>
        </p:nvSpPr>
        <p:spPr>
          <a:xfrm>
            <a:off x="1243014"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a:extLst>
              <a:ext uri="{FF2B5EF4-FFF2-40B4-BE49-F238E27FC236}">
                <a16:creationId xmlns:a16="http://schemas.microsoft.com/office/drawing/2014/main" id="{B1C63A66-4B09-4A60-85C9-072EEC1CCD7A}"/>
              </a:ext>
            </a:extLst>
          </p:cNvPr>
          <p:cNvSpPr>
            <a:spLocks noGrp="1"/>
          </p:cNvSpPr>
          <p:nvPr>
            <p:ph idx="13"/>
          </p:nvPr>
        </p:nvSpPr>
        <p:spPr>
          <a:xfrm>
            <a:off x="4541043"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5263D073-9CB0-45C6-9C1F-4FAE32E3EBE4}"/>
              </a:ext>
            </a:extLst>
          </p:cNvPr>
          <p:cNvSpPr>
            <a:spLocks noGrp="1"/>
          </p:cNvSpPr>
          <p:nvPr>
            <p:ph idx="14"/>
          </p:nvPr>
        </p:nvSpPr>
        <p:spPr>
          <a:xfrm>
            <a:off x="7839072"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26B87D6A-9C0F-458F-AFD1-4A4677178894}"/>
              </a:ext>
            </a:extLst>
          </p:cNvPr>
          <p:cNvSpPr>
            <a:spLocks noGrp="1"/>
          </p:cNvSpPr>
          <p:nvPr>
            <p:ph type="title"/>
          </p:nvPr>
        </p:nvSpPr>
        <p:spPr>
          <a:xfrm>
            <a:off x="1244599" y="533400"/>
            <a:ext cx="9704383"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3" name="Text Placeholder 2">
            <a:extLst>
              <a:ext uri="{FF2B5EF4-FFF2-40B4-BE49-F238E27FC236}">
                <a16:creationId xmlns:a16="http://schemas.microsoft.com/office/drawing/2014/main" id="{0478933C-F7E2-4E8B-A053-4BDD96BCF9E6}"/>
              </a:ext>
            </a:extLst>
          </p:cNvPr>
          <p:cNvSpPr>
            <a:spLocks noGrp="1"/>
          </p:cNvSpPr>
          <p:nvPr>
            <p:ph type="body" sz="quarter" idx="15"/>
          </p:nvPr>
        </p:nvSpPr>
        <p:spPr>
          <a:xfrm>
            <a:off x="1244600" y="1509505"/>
            <a:ext cx="9704382"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419463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3 x Content 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E61F54-F1E6-486E-97FE-7E4EA956F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235"/>
          <a:stretch/>
        </p:blipFill>
        <p:spPr>
          <a:xfrm>
            <a:off x="-1" y="0"/>
            <a:ext cx="12192001" cy="6858000"/>
          </a:xfrm>
          <a:prstGeom prst="rect">
            <a:avLst/>
          </a:prstGeom>
        </p:spPr>
      </p:pic>
      <p:sp>
        <p:nvSpPr>
          <p:cNvPr id="3" name="Freeform 5">
            <a:extLst>
              <a:ext uri="{FF2B5EF4-FFF2-40B4-BE49-F238E27FC236}">
                <a16:creationId xmlns:a16="http://schemas.microsoft.com/office/drawing/2014/main" id="{50FE7FC6-DE2E-45BD-97F4-B9BA6584E9D5}"/>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9E24BE7C-0A78-44F3-9EC1-E660BA362494}"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5" name="Content Placeholder 2">
            <a:extLst>
              <a:ext uri="{FF2B5EF4-FFF2-40B4-BE49-F238E27FC236}">
                <a16:creationId xmlns:a16="http://schemas.microsoft.com/office/drawing/2014/main" id="{23DF20CB-4555-47B9-84D3-6D8FA9CE58A5}"/>
              </a:ext>
            </a:extLst>
          </p:cNvPr>
          <p:cNvSpPr>
            <a:spLocks noGrp="1"/>
          </p:cNvSpPr>
          <p:nvPr>
            <p:ph idx="1"/>
          </p:nvPr>
        </p:nvSpPr>
        <p:spPr>
          <a:xfrm>
            <a:off x="1243014"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a:extLst>
              <a:ext uri="{FF2B5EF4-FFF2-40B4-BE49-F238E27FC236}">
                <a16:creationId xmlns:a16="http://schemas.microsoft.com/office/drawing/2014/main" id="{B1C63A66-4B09-4A60-85C9-072EEC1CCD7A}"/>
              </a:ext>
            </a:extLst>
          </p:cNvPr>
          <p:cNvSpPr>
            <a:spLocks noGrp="1"/>
          </p:cNvSpPr>
          <p:nvPr>
            <p:ph idx="13"/>
          </p:nvPr>
        </p:nvSpPr>
        <p:spPr>
          <a:xfrm>
            <a:off x="4541043"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5263D073-9CB0-45C6-9C1F-4FAE32E3EBE4}"/>
              </a:ext>
            </a:extLst>
          </p:cNvPr>
          <p:cNvSpPr>
            <a:spLocks noGrp="1"/>
          </p:cNvSpPr>
          <p:nvPr>
            <p:ph idx="14"/>
          </p:nvPr>
        </p:nvSpPr>
        <p:spPr>
          <a:xfrm>
            <a:off x="7839072"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26B87D6A-9C0F-458F-AFD1-4A4677178894}"/>
              </a:ext>
            </a:extLst>
          </p:cNvPr>
          <p:cNvSpPr>
            <a:spLocks noGrp="1"/>
          </p:cNvSpPr>
          <p:nvPr>
            <p:ph type="title"/>
          </p:nvPr>
        </p:nvSpPr>
        <p:spPr>
          <a:xfrm>
            <a:off x="1244599" y="533400"/>
            <a:ext cx="9704383"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3" name="Text Placeholder 2">
            <a:extLst>
              <a:ext uri="{FF2B5EF4-FFF2-40B4-BE49-F238E27FC236}">
                <a16:creationId xmlns:a16="http://schemas.microsoft.com/office/drawing/2014/main" id="{0478933C-F7E2-4E8B-A053-4BDD96BCF9E6}"/>
              </a:ext>
            </a:extLst>
          </p:cNvPr>
          <p:cNvSpPr>
            <a:spLocks noGrp="1"/>
          </p:cNvSpPr>
          <p:nvPr>
            <p:ph type="body" sz="quarter" idx="15"/>
          </p:nvPr>
        </p:nvSpPr>
        <p:spPr>
          <a:xfrm>
            <a:off x="1244600" y="1509505"/>
            <a:ext cx="9704382"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327725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pic>
        <p:nvPicPr>
          <p:cNvPr id="10" name="Picture 9" descr="A picture containing outdoor, water, surfing, bird&#10;&#10;Description automatically generated">
            <a:extLst>
              <a:ext uri="{FF2B5EF4-FFF2-40B4-BE49-F238E27FC236}">
                <a16:creationId xmlns:a16="http://schemas.microsoft.com/office/drawing/2014/main" id="{67382281-B97E-4700-BCF4-EB7A65A83D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3638551" y="1924050"/>
            <a:ext cx="7310438" cy="1085849"/>
          </a:xfrm>
        </p:spPr>
        <p:txBody>
          <a:bodyPr anchor="ctr">
            <a:normAutofit/>
          </a:bodyPr>
          <a:lstStyle>
            <a:lvl1pPr>
              <a:defRPr sz="38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7C0EB0-585F-492A-9954-310795A472E0}"/>
              </a:ext>
            </a:extLst>
          </p:cNvPr>
          <p:cNvSpPr>
            <a:spLocks noGrp="1"/>
          </p:cNvSpPr>
          <p:nvPr>
            <p:ph idx="1"/>
          </p:nvPr>
        </p:nvSpPr>
        <p:spPr>
          <a:xfrm>
            <a:off x="3638550" y="3009900"/>
            <a:ext cx="7310438" cy="3067050"/>
          </a:xfrm>
        </p:spPr>
        <p:txBody>
          <a:bodyPr/>
          <a:lstStyle>
            <a:lvl1pPr marL="0" indent="0">
              <a:spcBef>
                <a:spcPts val="1200"/>
              </a:spcBef>
              <a:buNone/>
              <a:defRPr sz="2000"/>
            </a:lvl1pPr>
            <a:lvl2pPr marL="361950" indent="-361950">
              <a:spcBef>
                <a:spcPts val="1200"/>
              </a:spcBef>
              <a:defRPr sz="2000"/>
            </a:lvl2pPr>
            <a:lvl3pPr marL="542925" indent="-180975">
              <a:spcBef>
                <a:spcPts val="1200"/>
              </a:spcBef>
              <a:defRPr sz="2000"/>
            </a:lvl3pPr>
            <a:lvl4pPr marL="895350" indent="-180975">
              <a:spcBef>
                <a:spcPts val="1200"/>
              </a:spcBef>
              <a:defRPr sz="2000"/>
            </a:lvl4pPr>
            <a:lvl5pPr marL="1257300" indent="-180975">
              <a:spcBef>
                <a:spcPts val="120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BD5C375B-0E31-4DB9-A252-25B351CF1F58}"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4" name="Picture 13">
            <a:extLst>
              <a:ext uri="{FF2B5EF4-FFF2-40B4-BE49-F238E27FC236}">
                <a16:creationId xmlns:a16="http://schemas.microsoft.com/office/drawing/2014/main" id="{F733E21F-324C-4CE3-A382-0D9C1CC5032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505"/>
          <a:stretch/>
        </p:blipFill>
        <p:spPr>
          <a:xfrm>
            <a:off x="-1" y="1"/>
            <a:ext cx="8858252" cy="5375385"/>
          </a:xfrm>
          <a:prstGeom prst="rect">
            <a:avLst/>
          </a:prstGeom>
        </p:spPr>
      </p:pic>
      <p:pic>
        <p:nvPicPr>
          <p:cNvPr id="12" name="Picture 11">
            <a:extLst>
              <a:ext uri="{FF2B5EF4-FFF2-40B4-BE49-F238E27FC236}">
                <a16:creationId xmlns:a16="http://schemas.microsoft.com/office/drawing/2014/main" id="{188414F8-782D-4A93-8B25-39F90A246B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4466" y="475850"/>
            <a:ext cx="1476284" cy="860449"/>
          </a:xfrm>
          <a:prstGeom prst="rect">
            <a:avLst/>
          </a:prstGeom>
        </p:spPr>
      </p:pic>
    </p:spTree>
    <p:extLst>
      <p:ext uri="{BB962C8B-B14F-4D97-AF65-F5344CB8AC3E}">
        <p14:creationId xmlns:p14="http://schemas.microsoft.com/office/powerpoint/2010/main" val="20786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pic>
        <p:nvPicPr>
          <p:cNvPr id="12" name="Picture 11" descr="A picture containing outdoor, water, surfing, bird&#10;&#10;Description automatically generated">
            <a:extLst>
              <a:ext uri="{FF2B5EF4-FFF2-40B4-BE49-F238E27FC236}">
                <a16:creationId xmlns:a16="http://schemas.microsoft.com/office/drawing/2014/main" id="{CE2566EB-7DCA-41B7-94D9-0F4FB19356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E289B9AA-EBC3-44A9-ABD9-F3DD1BDB336E}"/>
              </a:ext>
            </a:extLst>
          </p:cNvPr>
          <p:cNvSpPr>
            <a:spLocks noGrp="1"/>
          </p:cNvSpPr>
          <p:nvPr>
            <p:ph type="title"/>
          </p:nvPr>
        </p:nvSpPr>
        <p:spPr>
          <a:xfrm>
            <a:off x="1230312" y="1709738"/>
            <a:ext cx="9718676" cy="2852737"/>
          </a:xfrm>
        </p:spPr>
        <p:txBody>
          <a:bodyPr anchor="ctr">
            <a:normAutofit/>
          </a:bodyPr>
          <a:lstStyle>
            <a:lvl1pPr algn="ctr">
              <a:defRPr sz="3600"/>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00F6CB57-731F-4731-8E28-CBE06EE6A4B0}"/>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C57C81-BFE0-43C8-9388-B86A57056AA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355357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9B9AA-EBC3-44A9-ABD9-F3DD1BDB336E}"/>
              </a:ext>
            </a:extLst>
          </p:cNvPr>
          <p:cNvSpPr>
            <a:spLocks noGrp="1"/>
          </p:cNvSpPr>
          <p:nvPr>
            <p:ph type="title"/>
          </p:nvPr>
        </p:nvSpPr>
        <p:spPr>
          <a:xfrm>
            <a:off x="1230312" y="1709738"/>
            <a:ext cx="9718676" cy="2852737"/>
          </a:xfrm>
        </p:spPr>
        <p:txBody>
          <a:bodyPr anchor="ctr">
            <a:normAutofit/>
          </a:bodyPr>
          <a:lstStyle>
            <a:lvl1pPr algn="ctr">
              <a:defRPr sz="3600"/>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00F6CB57-731F-4731-8E28-CBE06EE6A4B0}"/>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C57C81-BFE0-43C8-9388-B86A57056AA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40435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2566EB-7DCA-41B7-94D9-0F4FB19356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235"/>
          <a:stretch/>
        </p:blipFill>
        <p:spPr>
          <a:xfrm>
            <a:off x="-1" y="0"/>
            <a:ext cx="12192001" cy="6858000"/>
          </a:xfrm>
          <a:prstGeom prst="rect">
            <a:avLst/>
          </a:prstGeom>
        </p:spPr>
      </p:pic>
      <p:sp>
        <p:nvSpPr>
          <p:cNvPr id="2" name="Title 1">
            <a:extLst>
              <a:ext uri="{FF2B5EF4-FFF2-40B4-BE49-F238E27FC236}">
                <a16:creationId xmlns:a16="http://schemas.microsoft.com/office/drawing/2014/main" id="{E289B9AA-EBC3-44A9-ABD9-F3DD1BDB336E}"/>
              </a:ext>
            </a:extLst>
          </p:cNvPr>
          <p:cNvSpPr>
            <a:spLocks noGrp="1"/>
          </p:cNvSpPr>
          <p:nvPr>
            <p:ph type="title"/>
          </p:nvPr>
        </p:nvSpPr>
        <p:spPr>
          <a:xfrm>
            <a:off x="1230312" y="1709738"/>
            <a:ext cx="9718676" cy="2852737"/>
          </a:xfrm>
        </p:spPr>
        <p:txBody>
          <a:bodyPr anchor="ctr">
            <a:normAutofit/>
          </a:bodyPr>
          <a:lstStyle>
            <a:lvl1pPr algn="ctr">
              <a:defRPr sz="3600"/>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00F6CB57-731F-4731-8E28-CBE06EE6A4B0}"/>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C57C81-BFE0-43C8-9388-B86A57056AA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212131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Oran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2566EB-7DCA-41B7-94D9-0F4FB19356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E289B9AA-EBC3-44A9-ABD9-F3DD1BDB336E}"/>
              </a:ext>
            </a:extLst>
          </p:cNvPr>
          <p:cNvSpPr>
            <a:spLocks noGrp="1"/>
          </p:cNvSpPr>
          <p:nvPr>
            <p:ph type="title"/>
          </p:nvPr>
        </p:nvSpPr>
        <p:spPr>
          <a:xfrm>
            <a:off x="1230312" y="1709738"/>
            <a:ext cx="9718676" cy="2852737"/>
          </a:xfrm>
        </p:spPr>
        <p:txBody>
          <a:bodyPr anchor="ctr">
            <a:normAutofit/>
          </a:bodyPr>
          <a:lstStyle>
            <a:lvl1pPr algn="ctr">
              <a:defRPr sz="3600"/>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00F6CB57-731F-4731-8E28-CBE06EE6A4B0}"/>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C57C81-BFE0-43C8-9388-B86A57056AA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420122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amp; Contac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4E6C95-C5F7-4835-A442-2F534AC6B9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429"/>
            <a:ext cx="12192000" cy="6857142"/>
          </a:xfrm>
          <a:prstGeom prst="rect">
            <a:avLst/>
          </a:prstGeom>
        </p:spPr>
      </p:pic>
      <p:sp>
        <p:nvSpPr>
          <p:cNvPr id="14" name="Text Placeholder 13">
            <a:extLst>
              <a:ext uri="{FF2B5EF4-FFF2-40B4-BE49-F238E27FC236}">
                <a16:creationId xmlns:a16="http://schemas.microsoft.com/office/drawing/2014/main" id="{359FFCE8-9FD9-47B4-92A9-7977D5132699}"/>
              </a:ext>
            </a:extLst>
          </p:cNvPr>
          <p:cNvSpPr>
            <a:spLocks noGrp="1"/>
          </p:cNvSpPr>
          <p:nvPr>
            <p:ph type="body" sz="quarter" idx="13"/>
          </p:nvPr>
        </p:nvSpPr>
        <p:spPr>
          <a:xfrm>
            <a:off x="708025" y="4399999"/>
            <a:ext cx="3590925" cy="1686476"/>
          </a:xfrm>
        </p:spPr>
        <p:txBody>
          <a:bodyPr/>
          <a:lstStyle>
            <a:lvl1pPr marL="0" indent="0">
              <a:lnSpc>
                <a:spcPct val="100000"/>
              </a:lnSpc>
              <a:spcBef>
                <a:spcPts val="0"/>
              </a:spcBef>
              <a:spcAft>
                <a:spcPts val="400"/>
              </a:spcAft>
              <a:buNone/>
              <a:defRPr b="1"/>
            </a:lvl1pPr>
            <a:lvl2pPr marL="0" indent="0">
              <a:lnSpc>
                <a:spcPct val="100000"/>
              </a:lnSpc>
              <a:spcBef>
                <a:spcPts val="0"/>
              </a:spcBef>
              <a:spcAft>
                <a:spcPts val="0"/>
              </a:spcAft>
              <a:buNone/>
              <a:defRPr sz="1200"/>
            </a:lvl2pPr>
          </a:lstStyle>
          <a:p>
            <a:pPr lvl="0"/>
            <a:r>
              <a:rPr lang="en-US"/>
              <a:t>Click to edit Master text styles</a:t>
            </a:r>
          </a:p>
          <a:p>
            <a:pPr lvl="1"/>
            <a:r>
              <a:rPr lang="en-US"/>
              <a:t>Second level</a:t>
            </a:r>
          </a:p>
        </p:txBody>
      </p:sp>
      <p:sp>
        <p:nvSpPr>
          <p:cNvPr id="15" name="Text Placeholder 13">
            <a:extLst>
              <a:ext uri="{FF2B5EF4-FFF2-40B4-BE49-F238E27FC236}">
                <a16:creationId xmlns:a16="http://schemas.microsoft.com/office/drawing/2014/main" id="{E907DB19-60B3-4787-8182-8F630EADB680}"/>
              </a:ext>
            </a:extLst>
          </p:cNvPr>
          <p:cNvSpPr>
            <a:spLocks noGrp="1"/>
          </p:cNvSpPr>
          <p:nvPr>
            <p:ph type="body" sz="quarter" idx="14"/>
          </p:nvPr>
        </p:nvSpPr>
        <p:spPr>
          <a:xfrm>
            <a:off x="5695950" y="2741547"/>
            <a:ext cx="6229350" cy="2087628"/>
          </a:xfrm>
        </p:spPr>
        <p:txBody>
          <a:bodyPr>
            <a:noAutofit/>
          </a:bodyPr>
          <a:lstStyle>
            <a:lvl1pPr marL="0" indent="0">
              <a:spcBef>
                <a:spcPts val="0"/>
              </a:spcBef>
              <a:buNone/>
              <a:defRPr sz="4000" b="1">
                <a:solidFill>
                  <a:schemeClr val="bg1"/>
                </a:solidFill>
              </a:defRPr>
            </a:lvl1pPr>
            <a:lvl2pPr marL="0" indent="0">
              <a:spcBef>
                <a:spcPts val="0"/>
              </a:spcBef>
              <a:buNone/>
              <a:defRPr sz="3600">
                <a:solidFill>
                  <a:schemeClr val="bg1"/>
                </a:solidFill>
              </a:defRPr>
            </a:lvl2pPr>
          </a:lstStyle>
          <a:p>
            <a:pPr lvl="0"/>
            <a:r>
              <a:rPr lang="en-US"/>
              <a:t>Click to edit Master text styles</a:t>
            </a:r>
          </a:p>
          <a:p>
            <a:pPr lvl="1"/>
            <a:r>
              <a:rPr lang="en-US"/>
              <a:t>Second level</a:t>
            </a:r>
          </a:p>
        </p:txBody>
      </p:sp>
      <p:pic>
        <p:nvPicPr>
          <p:cNvPr id="2" name="Picture 1">
            <a:extLst>
              <a:ext uri="{FF2B5EF4-FFF2-40B4-BE49-F238E27FC236}">
                <a16:creationId xmlns:a16="http://schemas.microsoft.com/office/drawing/2014/main" id="{F8DA2A22-7FC3-4BA5-A61E-0928A503CF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1619" y="629684"/>
            <a:ext cx="2574380" cy="1500470"/>
          </a:xfrm>
          <a:prstGeom prst="rect">
            <a:avLst/>
          </a:prstGeom>
        </p:spPr>
      </p:pic>
      <p:pic>
        <p:nvPicPr>
          <p:cNvPr id="6" name="Picture 5">
            <a:extLst>
              <a:ext uri="{FF2B5EF4-FFF2-40B4-BE49-F238E27FC236}">
                <a16:creationId xmlns:a16="http://schemas.microsoft.com/office/drawing/2014/main" id="{54B1A938-AA45-4E46-833D-C55B5DE64F38}"/>
              </a:ext>
            </a:extLst>
          </p:cNvPr>
          <p:cNvPicPr>
            <a:picLocks noChangeAspect="1"/>
          </p:cNvPicPr>
          <p:nvPr userDrawn="1"/>
        </p:nvPicPr>
        <p:blipFill>
          <a:blip r:embed="rId4">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667805" y="6338763"/>
            <a:ext cx="1544400" cy="297909"/>
          </a:xfrm>
          <a:prstGeom prst="rect">
            <a:avLst/>
          </a:prstGeom>
        </p:spPr>
      </p:pic>
    </p:spTree>
    <p:extLst>
      <p:ext uri="{BB962C8B-B14F-4D97-AF65-F5344CB8AC3E}">
        <p14:creationId xmlns:p14="http://schemas.microsoft.com/office/powerpoint/2010/main" val="253244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hank You &amp; Contac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4E6C95-C5F7-4835-A442-2F534AC6B9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429"/>
            <a:ext cx="12192000" cy="6857142"/>
          </a:xfrm>
          <a:prstGeom prst="rect">
            <a:avLst/>
          </a:prstGeom>
        </p:spPr>
      </p:pic>
      <p:sp>
        <p:nvSpPr>
          <p:cNvPr id="14" name="Text Placeholder 13">
            <a:extLst>
              <a:ext uri="{FF2B5EF4-FFF2-40B4-BE49-F238E27FC236}">
                <a16:creationId xmlns:a16="http://schemas.microsoft.com/office/drawing/2014/main" id="{359FFCE8-9FD9-47B4-92A9-7977D5132699}"/>
              </a:ext>
            </a:extLst>
          </p:cNvPr>
          <p:cNvSpPr>
            <a:spLocks noGrp="1"/>
          </p:cNvSpPr>
          <p:nvPr>
            <p:ph type="body" sz="quarter" idx="13"/>
          </p:nvPr>
        </p:nvSpPr>
        <p:spPr>
          <a:xfrm>
            <a:off x="708025" y="4399999"/>
            <a:ext cx="3590925" cy="1686476"/>
          </a:xfrm>
        </p:spPr>
        <p:txBody>
          <a:bodyPr/>
          <a:lstStyle>
            <a:lvl1pPr marL="0" indent="0">
              <a:lnSpc>
                <a:spcPct val="100000"/>
              </a:lnSpc>
              <a:spcBef>
                <a:spcPts val="0"/>
              </a:spcBef>
              <a:spcAft>
                <a:spcPts val="400"/>
              </a:spcAft>
              <a:buNone/>
              <a:defRPr b="1"/>
            </a:lvl1pPr>
            <a:lvl2pPr marL="0" indent="0">
              <a:lnSpc>
                <a:spcPct val="100000"/>
              </a:lnSpc>
              <a:spcBef>
                <a:spcPts val="0"/>
              </a:spcBef>
              <a:spcAft>
                <a:spcPts val="0"/>
              </a:spcAft>
              <a:buNone/>
              <a:defRPr sz="1200"/>
            </a:lvl2pPr>
          </a:lstStyle>
          <a:p>
            <a:pPr lvl="0"/>
            <a:r>
              <a:rPr lang="en-US"/>
              <a:t>Click to edit Master text styles</a:t>
            </a:r>
          </a:p>
          <a:p>
            <a:pPr lvl="1"/>
            <a:r>
              <a:rPr lang="en-US"/>
              <a:t>Second level</a:t>
            </a:r>
          </a:p>
        </p:txBody>
      </p:sp>
      <p:sp>
        <p:nvSpPr>
          <p:cNvPr id="15" name="Text Placeholder 13">
            <a:extLst>
              <a:ext uri="{FF2B5EF4-FFF2-40B4-BE49-F238E27FC236}">
                <a16:creationId xmlns:a16="http://schemas.microsoft.com/office/drawing/2014/main" id="{E907DB19-60B3-4787-8182-8F630EADB680}"/>
              </a:ext>
            </a:extLst>
          </p:cNvPr>
          <p:cNvSpPr>
            <a:spLocks noGrp="1"/>
          </p:cNvSpPr>
          <p:nvPr>
            <p:ph type="body" sz="quarter" idx="14"/>
          </p:nvPr>
        </p:nvSpPr>
        <p:spPr>
          <a:xfrm>
            <a:off x="5695950" y="2741547"/>
            <a:ext cx="6229350" cy="2087628"/>
          </a:xfrm>
        </p:spPr>
        <p:txBody>
          <a:bodyPr>
            <a:noAutofit/>
          </a:bodyPr>
          <a:lstStyle>
            <a:lvl1pPr marL="0" indent="0">
              <a:spcBef>
                <a:spcPts val="0"/>
              </a:spcBef>
              <a:buNone/>
              <a:defRPr sz="4000" b="1">
                <a:solidFill>
                  <a:schemeClr val="bg1"/>
                </a:solidFill>
              </a:defRPr>
            </a:lvl1pPr>
            <a:lvl2pPr marL="0" indent="0">
              <a:spcBef>
                <a:spcPts val="0"/>
              </a:spcBef>
              <a:buNone/>
              <a:defRPr sz="3600">
                <a:solidFill>
                  <a:schemeClr val="bg1"/>
                </a:solidFill>
              </a:defRPr>
            </a:lvl2pPr>
          </a:lstStyle>
          <a:p>
            <a:pPr lvl="0"/>
            <a:r>
              <a:rPr lang="en-US"/>
              <a:t>Click to edit Master text styles</a:t>
            </a:r>
          </a:p>
          <a:p>
            <a:pPr lvl="1"/>
            <a:r>
              <a:rPr lang="en-US"/>
              <a:t>Second level</a:t>
            </a:r>
          </a:p>
        </p:txBody>
      </p:sp>
      <p:pic>
        <p:nvPicPr>
          <p:cNvPr id="2" name="Picture 1">
            <a:extLst>
              <a:ext uri="{FF2B5EF4-FFF2-40B4-BE49-F238E27FC236}">
                <a16:creationId xmlns:a16="http://schemas.microsoft.com/office/drawing/2014/main" id="{F8DA2A22-7FC3-4BA5-A61E-0928A503CF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1619" y="629684"/>
            <a:ext cx="2574380" cy="1500470"/>
          </a:xfrm>
          <a:prstGeom prst="rect">
            <a:avLst/>
          </a:prstGeom>
        </p:spPr>
      </p:pic>
      <p:pic>
        <p:nvPicPr>
          <p:cNvPr id="6" name="Picture 5">
            <a:extLst>
              <a:ext uri="{FF2B5EF4-FFF2-40B4-BE49-F238E27FC236}">
                <a16:creationId xmlns:a16="http://schemas.microsoft.com/office/drawing/2014/main" id="{54B1A938-AA45-4E46-833D-C55B5DE64F38}"/>
              </a:ext>
            </a:extLst>
          </p:cNvPr>
          <p:cNvPicPr>
            <a:picLocks noChangeAspect="1"/>
          </p:cNvPicPr>
          <p:nvPr userDrawn="1"/>
        </p:nvPicPr>
        <p:blipFill>
          <a:blip r:embed="rId4">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667805" y="6338763"/>
            <a:ext cx="1544400" cy="297909"/>
          </a:xfrm>
          <a:prstGeom prst="rect">
            <a:avLst/>
          </a:prstGeom>
        </p:spPr>
      </p:pic>
    </p:spTree>
    <p:extLst>
      <p:ext uri="{BB962C8B-B14F-4D97-AF65-F5344CB8AC3E}">
        <p14:creationId xmlns:p14="http://schemas.microsoft.com/office/powerpoint/2010/main" val="136661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amp; Contact v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4E6C95-C5F7-4835-A442-2F534AC6B9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429"/>
            <a:ext cx="12191998" cy="6857142"/>
          </a:xfrm>
          <a:prstGeom prst="rect">
            <a:avLst/>
          </a:prstGeom>
        </p:spPr>
      </p:pic>
      <p:pic>
        <p:nvPicPr>
          <p:cNvPr id="12" name="Picture 11">
            <a:extLst>
              <a:ext uri="{FF2B5EF4-FFF2-40B4-BE49-F238E27FC236}">
                <a16:creationId xmlns:a16="http://schemas.microsoft.com/office/drawing/2014/main" id="{FEFD93C7-3D4D-4F5F-9CD4-932CEB611A88}"/>
              </a:ext>
            </a:extLst>
          </p:cNvPr>
          <p:cNvPicPr>
            <a:picLocks noChangeAspect="1"/>
          </p:cNvPicPr>
          <p:nvPr userDrawn="1"/>
        </p:nvPicPr>
        <p:blipFill>
          <a:blip r:embed="rId3">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667805" y="6338763"/>
            <a:ext cx="1544400" cy="297909"/>
          </a:xfrm>
          <a:prstGeom prst="rect">
            <a:avLst/>
          </a:prstGeom>
        </p:spPr>
      </p:pic>
      <p:sp>
        <p:nvSpPr>
          <p:cNvPr id="14" name="Text Placeholder 13">
            <a:extLst>
              <a:ext uri="{FF2B5EF4-FFF2-40B4-BE49-F238E27FC236}">
                <a16:creationId xmlns:a16="http://schemas.microsoft.com/office/drawing/2014/main" id="{359FFCE8-9FD9-47B4-92A9-7977D5132699}"/>
              </a:ext>
            </a:extLst>
          </p:cNvPr>
          <p:cNvSpPr>
            <a:spLocks noGrp="1"/>
          </p:cNvSpPr>
          <p:nvPr>
            <p:ph type="body" sz="quarter" idx="13"/>
          </p:nvPr>
        </p:nvSpPr>
        <p:spPr>
          <a:xfrm>
            <a:off x="708025" y="4684667"/>
            <a:ext cx="3590925" cy="1500470"/>
          </a:xfrm>
        </p:spPr>
        <p:txBody>
          <a:bodyPr/>
          <a:lstStyle>
            <a:lvl1pPr marL="0" indent="0">
              <a:lnSpc>
                <a:spcPct val="100000"/>
              </a:lnSpc>
              <a:spcBef>
                <a:spcPts val="0"/>
              </a:spcBef>
              <a:spcAft>
                <a:spcPts val="400"/>
              </a:spcAft>
              <a:buNone/>
              <a:defRPr b="1"/>
            </a:lvl1pPr>
            <a:lvl2pPr marL="0" indent="0">
              <a:lnSpc>
                <a:spcPct val="100000"/>
              </a:lnSpc>
              <a:spcBef>
                <a:spcPts val="0"/>
              </a:spcBef>
              <a:spcAft>
                <a:spcPts val="0"/>
              </a:spcAft>
              <a:buNone/>
              <a:defRPr sz="1600"/>
            </a:lvl2pPr>
          </a:lstStyle>
          <a:p>
            <a:pPr lvl="0"/>
            <a:r>
              <a:rPr lang="en-US" dirty="0"/>
              <a:t>Click to edit Master text styles</a:t>
            </a:r>
          </a:p>
          <a:p>
            <a:pPr lvl="1"/>
            <a:r>
              <a:rPr lang="en-US" dirty="0"/>
              <a:t>Second level</a:t>
            </a:r>
          </a:p>
        </p:txBody>
      </p:sp>
      <p:sp>
        <p:nvSpPr>
          <p:cNvPr id="15" name="Text Placeholder 13">
            <a:extLst>
              <a:ext uri="{FF2B5EF4-FFF2-40B4-BE49-F238E27FC236}">
                <a16:creationId xmlns:a16="http://schemas.microsoft.com/office/drawing/2014/main" id="{E907DB19-60B3-4787-8182-8F630EADB680}"/>
              </a:ext>
            </a:extLst>
          </p:cNvPr>
          <p:cNvSpPr>
            <a:spLocks noGrp="1"/>
          </p:cNvSpPr>
          <p:nvPr>
            <p:ph type="body" sz="quarter" idx="14"/>
          </p:nvPr>
        </p:nvSpPr>
        <p:spPr>
          <a:xfrm>
            <a:off x="5800881" y="2149435"/>
            <a:ext cx="6229350" cy="2087628"/>
          </a:xfrm>
        </p:spPr>
        <p:txBody>
          <a:bodyPr>
            <a:noAutofit/>
          </a:bodyPr>
          <a:lstStyle>
            <a:lvl1pPr marL="0" indent="0">
              <a:spcBef>
                <a:spcPts val="0"/>
              </a:spcBef>
              <a:buNone/>
              <a:defRPr sz="4000" b="1">
                <a:solidFill>
                  <a:schemeClr val="bg1"/>
                </a:solidFill>
              </a:defRPr>
            </a:lvl1pPr>
            <a:lvl2pPr marL="0" indent="0">
              <a:spcBef>
                <a:spcPts val="0"/>
              </a:spcBef>
              <a:buNone/>
              <a:defRPr sz="3600">
                <a:solidFill>
                  <a:schemeClr val="bg1"/>
                </a:solidFill>
              </a:defRPr>
            </a:lvl2pPr>
          </a:lstStyle>
          <a:p>
            <a:pPr lvl="0"/>
            <a:r>
              <a:rPr lang="en-US"/>
              <a:t>Click to edit Master text styles</a:t>
            </a:r>
          </a:p>
          <a:p>
            <a:pPr lvl="1"/>
            <a:r>
              <a:rPr lang="en-US"/>
              <a:t>Second level</a:t>
            </a:r>
          </a:p>
        </p:txBody>
      </p:sp>
      <p:pic>
        <p:nvPicPr>
          <p:cNvPr id="3" name="Picture 2">
            <a:extLst>
              <a:ext uri="{FF2B5EF4-FFF2-40B4-BE49-F238E27FC236}">
                <a16:creationId xmlns:a16="http://schemas.microsoft.com/office/drawing/2014/main" id="{EB1E2A69-CB16-43F4-BDCB-74A6DF68A0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1619" y="629684"/>
            <a:ext cx="2574380" cy="1500470"/>
          </a:xfrm>
          <a:prstGeom prst="rect">
            <a:avLst/>
          </a:prstGeom>
        </p:spPr>
      </p:pic>
      <p:sp>
        <p:nvSpPr>
          <p:cNvPr id="4" name="Picture Placeholder 3">
            <a:extLst>
              <a:ext uri="{FF2B5EF4-FFF2-40B4-BE49-F238E27FC236}">
                <a16:creationId xmlns:a16="http://schemas.microsoft.com/office/drawing/2014/main" id="{4D38AC40-6262-4AED-B26B-8C74500687F5}"/>
              </a:ext>
            </a:extLst>
          </p:cNvPr>
          <p:cNvSpPr>
            <a:spLocks noGrp="1"/>
          </p:cNvSpPr>
          <p:nvPr>
            <p:ph type="pic" sz="quarter" idx="15"/>
          </p:nvPr>
        </p:nvSpPr>
        <p:spPr>
          <a:xfrm>
            <a:off x="711201" y="3545844"/>
            <a:ext cx="988204" cy="1052033"/>
          </a:xfrm>
        </p:spPr>
        <p:txBody>
          <a:bodyPr>
            <a:normAutofit/>
          </a:bodyPr>
          <a:lstStyle>
            <a:lvl1pPr>
              <a:defRPr sz="1050"/>
            </a:lvl1pPr>
          </a:lstStyle>
          <a:p>
            <a:r>
              <a:rPr lang="en-US"/>
              <a:t>Click icon to add picture</a:t>
            </a:r>
            <a:endParaRPr lang="en-GB"/>
          </a:p>
        </p:txBody>
      </p:sp>
    </p:spTree>
    <p:extLst>
      <p:ext uri="{BB962C8B-B14F-4D97-AF65-F5344CB8AC3E}">
        <p14:creationId xmlns:p14="http://schemas.microsoft.com/office/powerpoint/2010/main" val="360319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5C4C-F0DC-4885-9888-7B59B46E8F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DC367-097A-4205-9B99-951F1E5C8AE3}"/>
              </a:ext>
            </a:extLst>
          </p:cNvPr>
          <p:cNvSpPr>
            <a:spLocks noGrp="1"/>
          </p:cNvSpPr>
          <p:nvPr>
            <p:ph type="dt" sz="half" idx="10"/>
          </p:nvPr>
        </p:nvSpPr>
        <p:spPr/>
        <p:txBody>
          <a:bodyPr/>
          <a:lstStyle>
            <a:lvl1pPr>
              <a:defRPr>
                <a:solidFill>
                  <a:schemeClr val="tx1"/>
                </a:solidFill>
              </a:defRPr>
            </a:lvl1pPr>
          </a:lstStyle>
          <a:p>
            <a:fld id="{B22E6683-B7EE-4EF6-99C6-6DF8B9DABD7F}" type="datetime1">
              <a:rPr lang="en-GB" smtClean="0"/>
              <a:pPr/>
              <a:t>03/02/2021</a:t>
            </a:fld>
            <a:endParaRPr lang="en-GB"/>
          </a:p>
        </p:txBody>
      </p:sp>
      <p:sp>
        <p:nvSpPr>
          <p:cNvPr id="4" name="Footer Placeholder 3">
            <a:extLst>
              <a:ext uri="{FF2B5EF4-FFF2-40B4-BE49-F238E27FC236}">
                <a16:creationId xmlns:a16="http://schemas.microsoft.com/office/drawing/2014/main" id="{773323D9-7D97-4FE7-80D3-E00448AC518F}"/>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29AF75E5-593C-4AC6-AD59-D3C261C4BA37}"/>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pic>
        <p:nvPicPr>
          <p:cNvPr id="10" name="Picture 9">
            <a:extLst>
              <a:ext uri="{FF2B5EF4-FFF2-40B4-BE49-F238E27FC236}">
                <a16:creationId xmlns:a16="http://schemas.microsoft.com/office/drawing/2014/main" id="{F03DDAE5-21D9-4CC1-B49F-69DE2118BD6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136"/>
          <a:stretch/>
        </p:blipFill>
        <p:spPr>
          <a:xfrm>
            <a:off x="-1" y="0"/>
            <a:ext cx="12192001" cy="688655"/>
          </a:xfrm>
          <a:prstGeom prst="rect">
            <a:avLst/>
          </a:prstGeom>
        </p:spPr>
      </p:pic>
      <p:sp>
        <p:nvSpPr>
          <p:cNvPr id="6" name="Text Placeholder 2">
            <a:extLst>
              <a:ext uri="{FF2B5EF4-FFF2-40B4-BE49-F238E27FC236}">
                <a16:creationId xmlns:a16="http://schemas.microsoft.com/office/drawing/2014/main" id="{14E8AAE2-5F70-458E-8317-9FE4E3B667DF}"/>
              </a:ext>
            </a:extLst>
          </p:cNvPr>
          <p:cNvSpPr>
            <a:spLocks noGrp="1"/>
          </p:cNvSpPr>
          <p:nvPr>
            <p:ph idx="1"/>
          </p:nvPr>
        </p:nvSpPr>
        <p:spPr>
          <a:xfrm>
            <a:off x="1243013" y="1841500"/>
            <a:ext cx="9705975" cy="41320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6769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Content Blue Layout">
    <p:spTree>
      <p:nvGrpSpPr>
        <p:cNvPr id="1" name=""/>
        <p:cNvGrpSpPr/>
        <p:nvPr/>
      </p:nvGrpSpPr>
      <p:grpSpPr>
        <a:xfrm>
          <a:off x="0" y="0"/>
          <a:ext cx="0" cy="0"/>
          <a:chOff x="0" y="0"/>
          <a:chExt cx="0" cy="0"/>
        </a:xfrm>
      </p:grpSpPr>
      <p:pic>
        <p:nvPicPr>
          <p:cNvPr id="7" name="Picture 6" descr="A picture containing outdoor, water, surfing, bird&#10;&#10;Description automatically generated">
            <a:extLst>
              <a:ext uri="{FF2B5EF4-FFF2-40B4-BE49-F238E27FC236}">
                <a16:creationId xmlns:a16="http://schemas.microsoft.com/office/drawing/2014/main" id="{DB49DABB-86F7-426E-A4D2-524D1B363B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A82A5C4C-F0DC-4885-9888-7B59B46E8F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DC367-097A-4205-9B99-951F1E5C8AE3}"/>
              </a:ext>
            </a:extLst>
          </p:cNvPr>
          <p:cNvSpPr>
            <a:spLocks noGrp="1"/>
          </p:cNvSpPr>
          <p:nvPr>
            <p:ph type="dt" sz="half" idx="10"/>
          </p:nvPr>
        </p:nvSpPr>
        <p:spPr/>
        <p:txBody>
          <a:bodyPr/>
          <a:lstStyle>
            <a:lvl1pPr>
              <a:defRPr>
                <a:solidFill>
                  <a:schemeClr val="tx1"/>
                </a:solidFill>
              </a:defRPr>
            </a:lvl1pPr>
          </a:lstStyle>
          <a:p>
            <a:fld id="{B22E6683-B7EE-4EF6-99C6-6DF8B9DABD7F}" type="datetime1">
              <a:rPr lang="en-GB" smtClean="0"/>
              <a:pPr/>
              <a:t>03/02/2021</a:t>
            </a:fld>
            <a:endParaRPr lang="en-GB"/>
          </a:p>
        </p:txBody>
      </p:sp>
      <p:sp>
        <p:nvSpPr>
          <p:cNvPr id="4" name="Footer Placeholder 3">
            <a:extLst>
              <a:ext uri="{FF2B5EF4-FFF2-40B4-BE49-F238E27FC236}">
                <a16:creationId xmlns:a16="http://schemas.microsoft.com/office/drawing/2014/main" id="{773323D9-7D97-4FE7-80D3-E00448AC518F}"/>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29AF75E5-593C-4AC6-AD59-D3C261C4BA37}"/>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6" name="Text Placeholder 2">
            <a:extLst>
              <a:ext uri="{FF2B5EF4-FFF2-40B4-BE49-F238E27FC236}">
                <a16:creationId xmlns:a16="http://schemas.microsoft.com/office/drawing/2014/main" id="{14E8AAE2-5F70-458E-8317-9FE4E3B667DF}"/>
              </a:ext>
            </a:extLst>
          </p:cNvPr>
          <p:cNvSpPr>
            <a:spLocks noGrp="1"/>
          </p:cNvSpPr>
          <p:nvPr>
            <p:ph idx="1"/>
          </p:nvPr>
        </p:nvSpPr>
        <p:spPr>
          <a:xfrm>
            <a:off x="1243013" y="1841500"/>
            <a:ext cx="9705975" cy="41320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0" name="Picture 9">
            <a:extLst>
              <a:ext uri="{FF2B5EF4-FFF2-40B4-BE49-F238E27FC236}">
                <a16:creationId xmlns:a16="http://schemas.microsoft.com/office/drawing/2014/main" id="{F03DDAE5-21D9-4CC1-B49F-69DE2118BD6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213449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x Content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0EF6A-EA4D-4EA0-A049-F069731ACB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45289AE-F6DD-4D7E-963E-9CA897224FC9}"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27397CB2-02D2-471D-96D1-26075C15F457}"/>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2" name="Content Placeholder 2">
            <a:extLst>
              <a:ext uri="{FF2B5EF4-FFF2-40B4-BE49-F238E27FC236}">
                <a16:creationId xmlns:a16="http://schemas.microsoft.com/office/drawing/2014/main" id="{ED52C871-ED9C-41AF-B9E1-19B77612A7DF}"/>
              </a:ext>
            </a:extLst>
          </p:cNvPr>
          <p:cNvSpPr>
            <a:spLocks noGrp="1"/>
          </p:cNvSpPr>
          <p:nvPr>
            <p:ph idx="1"/>
          </p:nvPr>
        </p:nvSpPr>
        <p:spPr>
          <a:xfrm>
            <a:off x="874714" y="2114549"/>
            <a:ext cx="3744912"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80975" indent="-180975">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AA36FB41-89D7-451A-B7E1-2E5A123EC0A3}"/>
              </a:ext>
            </a:extLst>
          </p:cNvPr>
          <p:cNvSpPr>
            <a:spLocks noGrp="1"/>
          </p:cNvSpPr>
          <p:nvPr>
            <p:ph idx="13"/>
          </p:nvPr>
        </p:nvSpPr>
        <p:spPr>
          <a:xfrm>
            <a:off x="4917748" y="2114549"/>
            <a:ext cx="3744912"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80975" indent="-180975">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2">
            <a:extLst>
              <a:ext uri="{FF2B5EF4-FFF2-40B4-BE49-F238E27FC236}">
                <a16:creationId xmlns:a16="http://schemas.microsoft.com/office/drawing/2014/main" id="{6B76BD58-0F2B-4770-ADBD-94B11FABE5FB}"/>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00879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x Conten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DB499E-2E50-470D-8585-1D64F5F35F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235"/>
          <a:stretch/>
        </p:blipFill>
        <p:spPr>
          <a:xfrm>
            <a:off x="-1" y="0"/>
            <a:ext cx="12192001" cy="6858000"/>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A8037785-15E5-4200-A76C-A2147E443B19}"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Content Placeholder 2">
            <a:extLst>
              <a:ext uri="{FF2B5EF4-FFF2-40B4-BE49-F238E27FC236}">
                <a16:creationId xmlns:a16="http://schemas.microsoft.com/office/drawing/2014/main" id="{FE0244FD-0299-4124-9F46-EF42FCAC7F41}"/>
              </a:ext>
            </a:extLst>
          </p:cNvPr>
          <p:cNvSpPr>
            <a:spLocks noGrp="1"/>
          </p:cNvSpPr>
          <p:nvPr>
            <p:ph idx="1"/>
          </p:nvPr>
        </p:nvSpPr>
        <p:spPr>
          <a:xfrm>
            <a:off x="874714" y="2114549"/>
            <a:ext cx="3744912"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80975" indent="-180975">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162F5E58-2DDC-4806-B33A-D6D71F5BCF52}"/>
              </a:ext>
            </a:extLst>
          </p:cNvPr>
          <p:cNvSpPr>
            <a:spLocks noGrp="1"/>
          </p:cNvSpPr>
          <p:nvPr>
            <p:ph idx="13"/>
          </p:nvPr>
        </p:nvSpPr>
        <p:spPr>
          <a:xfrm>
            <a:off x="4917748" y="2114549"/>
            <a:ext cx="3744912"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80975" indent="-180975">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2">
            <a:extLst>
              <a:ext uri="{FF2B5EF4-FFF2-40B4-BE49-F238E27FC236}">
                <a16:creationId xmlns:a16="http://schemas.microsoft.com/office/drawing/2014/main" id="{21C55E63-84D0-4C4F-A4DA-D167ADB308EF}"/>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492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x Content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0EF6A-EA4D-4EA0-A049-F069731ACB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336"/>
          <a:stretch/>
        </p:blipFill>
        <p:spPr>
          <a:xfrm>
            <a:off x="0" y="1"/>
            <a:ext cx="12191999" cy="6857999"/>
          </a:xfrm>
          <a:prstGeom prst="rect">
            <a:avLst/>
          </a:prstGeom>
        </p:spPr>
      </p:pic>
      <p:sp>
        <p:nvSpPr>
          <p:cNvPr id="14" name="Freeform: Shape 13">
            <a:extLst>
              <a:ext uri="{FF2B5EF4-FFF2-40B4-BE49-F238E27FC236}">
                <a16:creationId xmlns:a16="http://schemas.microsoft.com/office/drawing/2014/main" id="{31A8B127-D76D-4959-99AD-F4A73766A161}"/>
              </a:ext>
            </a:extLst>
          </p:cNvPr>
          <p:cNvSpPr/>
          <p:nvPr userDrawn="1"/>
        </p:nvSpPr>
        <p:spPr>
          <a:xfrm>
            <a:off x="-1" y="0"/>
            <a:ext cx="6019145" cy="6858000"/>
          </a:xfrm>
          <a:custGeom>
            <a:avLst/>
            <a:gdLst>
              <a:gd name="connsiteX0" fmla="*/ 0 w 6007170"/>
              <a:gd name="connsiteY0" fmla="*/ 0 h 6857143"/>
              <a:gd name="connsiteX1" fmla="*/ 5652148 w 6007170"/>
              <a:gd name="connsiteY1" fmla="*/ 0 h 6857143"/>
              <a:gd name="connsiteX2" fmla="*/ 5647148 w 6007170"/>
              <a:gd name="connsiteY2" fmla="*/ 87161 h 6857143"/>
              <a:gd name="connsiteX3" fmla="*/ 5678705 w 6007170"/>
              <a:gd name="connsiteY3" fmla="*/ 229989 h 6857143"/>
              <a:gd name="connsiteX4" fmla="*/ 5704183 w 6007170"/>
              <a:gd name="connsiteY4" fmla="*/ 483905 h 6857143"/>
              <a:gd name="connsiteX5" fmla="*/ 5713447 w 6007170"/>
              <a:gd name="connsiteY5" fmla="*/ 603809 h 6857143"/>
              <a:gd name="connsiteX6" fmla="*/ 5729660 w 6007170"/>
              <a:gd name="connsiteY6" fmla="*/ 730767 h 6857143"/>
              <a:gd name="connsiteX7" fmla="*/ 5773667 w 6007170"/>
              <a:gd name="connsiteY7" fmla="*/ 1189226 h 6857143"/>
              <a:gd name="connsiteX8" fmla="*/ 5787563 w 6007170"/>
              <a:gd name="connsiteY8" fmla="*/ 1382014 h 6857143"/>
              <a:gd name="connsiteX9" fmla="*/ 5782931 w 6007170"/>
              <a:gd name="connsiteY9" fmla="*/ 1675898 h 6857143"/>
              <a:gd name="connsiteX10" fmla="*/ 5803776 w 6007170"/>
              <a:gd name="connsiteY10" fmla="*/ 1849877 h 6857143"/>
              <a:gd name="connsiteX11" fmla="*/ 5815357 w 6007170"/>
              <a:gd name="connsiteY11" fmla="*/ 2134357 h 6857143"/>
              <a:gd name="connsiteX12" fmla="*/ 5843150 w 6007170"/>
              <a:gd name="connsiteY12" fmla="*/ 2576358 h 6857143"/>
              <a:gd name="connsiteX13" fmla="*/ 5861679 w 6007170"/>
              <a:gd name="connsiteY13" fmla="*/ 2860838 h 6857143"/>
              <a:gd name="connsiteX14" fmla="*/ 5861679 w 6007170"/>
              <a:gd name="connsiteY14" fmla="*/ 3265222 h 6857143"/>
              <a:gd name="connsiteX15" fmla="*/ 5873260 w 6007170"/>
              <a:gd name="connsiteY15" fmla="*/ 3354563 h 6857143"/>
              <a:gd name="connsiteX16" fmla="*/ 5910318 w 6007170"/>
              <a:gd name="connsiteY16" fmla="*/ 3589670 h 6857143"/>
              <a:gd name="connsiteX17" fmla="*/ 5924215 w 6007170"/>
              <a:gd name="connsiteY17" fmla="*/ 3909415 h 6857143"/>
              <a:gd name="connsiteX18" fmla="*/ 5942743 w 6007170"/>
              <a:gd name="connsiteY18" fmla="*/ 4259725 h 6857143"/>
              <a:gd name="connsiteX19" fmla="*/ 5961272 w 6007170"/>
              <a:gd name="connsiteY19" fmla="*/ 4784014 h 6857143"/>
              <a:gd name="connsiteX20" fmla="*/ 5975169 w 6007170"/>
              <a:gd name="connsiteY20" fmla="*/ 5465825 h 6857143"/>
              <a:gd name="connsiteX21" fmla="*/ 5972853 w 6007170"/>
              <a:gd name="connsiteY21" fmla="*/ 5576325 h 6857143"/>
              <a:gd name="connsiteX22" fmla="*/ 5968221 w 6007170"/>
              <a:gd name="connsiteY22" fmla="*/ 5740900 h 6857143"/>
              <a:gd name="connsiteX23" fmla="*/ 5975169 w 6007170"/>
              <a:gd name="connsiteY23" fmla="*/ 5952496 h 6857143"/>
              <a:gd name="connsiteX24" fmla="*/ 5972853 w 6007170"/>
              <a:gd name="connsiteY24" fmla="*/ 6171146 h 6857143"/>
              <a:gd name="connsiteX25" fmla="*/ 6001511 w 6007170"/>
              <a:gd name="connsiteY25" fmla="*/ 6775188 h 6857143"/>
              <a:gd name="connsiteX26" fmla="*/ 5992701 w 6007170"/>
              <a:gd name="connsiteY26" fmla="*/ 6857143 h 6857143"/>
              <a:gd name="connsiteX27" fmla="*/ 0 w 6007170"/>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170" h="6857143">
                <a:moveTo>
                  <a:pt x="0" y="0"/>
                </a:moveTo>
                <a:lnTo>
                  <a:pt x="5652148" y="0"/>
                </a:lnTo>
                <a:lnTo>
                  <a:pt x="5647148" y="87161"/>
                </a:lnTo>
                <a:cubicBezTo>
                  <a:pt x="5652070" y="135358"/>
                  <a:pt x="5663651" y="182967"/>
                  <a:pt x="5678705" y="229989"/>
                </a:cubicBezTo>
                <a:cubicBezTo>
                  <a:pt x="5704183" y="312276"/>
                  <a:pt x="5720396" y="396915"/>
                  <a:pt x="5704183" y="483905"/>
                </a:cubicBezTo>
                <a:cubicBezTo>
                  <a:pt x="5697234" y="523873"/>
                  <a:pt x="5699551" y="563841"/>
                  <a:pt x="5713447" y="603809"/>
                </a:cubicBezTo>
                <a:cubicBezTo>
                  <a:pt x="5725028" y="643777"/>
                  <a:pt x="5729660" y="688448"/>
                  <a:pt x="5729660" y="730767"/>
                </a:cubicBezTo>
                <a:cubicBezTo>
                  <a:pt x="5736609" y="883587"/>
                  <a:pt x="5743557" y="1038757"/>
                  <a:pt x="5773667" y="1189226"/>
                </a:cubicBezTo>
                <a:cubicBezTo>
                  <a:pt x="5785247" y="1252705"/>
                  <a:pt x="5787563" y="1318535"/>
                  <a:pt x="5787563" y="1382014"/>
                </a:cubicBezTo>
                <a:cubicBezTo>
                  <a:pt x="5792195" y="1480759"/>
                  <a:pt x="5762086" y="1577153"/>
                  <a:pt x="5782931" y="1675898"/>
                </a:cubicBezTo>
                <a:cubicBezTo>
                  <a:pt x="5794512" y="1734675"/>
                  <a:pt x="5815357" y="1788749"/>
                  <a:pt x="5803776" y="1849877"/>
                </a:cubicBezTo>
                <a:cubicBezTo>
                  <a:pt x="5789879" y="1946271"/>
                  <a:pt x="5801460" y="2040314"/>
                  <a:pt x="5815357" y="2134357"/>
                </a:cubicBezTo>
                <a:cubicBezTo>
                  <a:pt x="5836202" y="2282474"/>
                  <a:pt x="5847782" y="2428241"/>
                  <a:pt x="5843150" y="2576358"/>
                </a:cubicBezTo>
                <a:cubicBezTo>
                  <a:pt x="5840834" y="2672752"/>
                  <a:pt x="5847782" y="2766795"/>
                  <a:pt x="5861679" y="2860838"/>
                </a:cubicBezTo>
                <a:cubicBezTo>
                  <a:pt x="5877892" y="2994849"/>
                  <a:pt x="5905685" y="3131211"/>
                  <a:pt x="5861679" y="3265222"/>
                </a:cubicBezTo>
                <a:cubicBezTo>
                  <a:pt x="5852415" y="3295786"/>
                  <a:pt x="5866311" y="3326350"/>
                  <a:pt x="5873260" y="3354563"/>
                </a:cubicBezTo>
                <a:cubicBezTo>
                  <a:pt x="5887157" y="3434499"/>
                  <a:pt x="5912634" y="3512084"/>
                  <a:pt x="5910318" y="3589670"/>
                </a:cubicBezTo>
                <a:cubicBezTo>
                  <a:pt x="5905685" y="3697819"/>
                  <a:pt x="5926531" y="3803617"/>
                  <a:pt x="5924215" y="3909415"/>
                </a:cubicBezTo>
                <a:cubicBezTo>
                  <a:pt x="5924215" y="4024618"/>
                  <a:pt x="5931163" y="4144523"/>
                  <a:pt x="5942743" y="4259725"/>
                </a:cubicBezTo>
                <a:cubicBezTo>
                  <a:pt x="5961272" y="4433704"/>
                  <a:pt x="5968221" y="4610035"/>
                  <a:pt x="5961272" y="4784014"/>
                </a:cubicBezTo>
                <a:cubicBezTo>
                  <a:pt x="5952008" y="5012068"/>
                  <a:pt x="5963589" y="5240122"/>
                  <a:pt x="5975169" y="5465825"/>
                </a:cubicBezTo>
                <a:cubicBezTo>
                  <a:pt x="5975169" y="5503442"/>
                  <a:pt x="5982118" y="5543410"/>
                  <a:pt x="5972853" y="5576325"/>
                </a:cubicBezTo>
                <a:cubicBezTo>
                  <a:pt x="5954324" y="5632751"/>
                  <a:pt x="5961272" y="5686825"/>
                  <a:pt x="5968221" y="5740900"/>
                </a:cubicBezTo>
                <a:cubicBezTo>
                  <a:pt x="5977485" y="5811432"/>
                  <a:pt x="5989066" y="5884315"/>
                  <a:pt x="5975169" y="5952496"/>
                </a:cubicBezTo>
                <a:cubicBezTo>
                  <a:pt x="5961272" y="6027731"/>
                  <a:pt x="5965905" y="6098263"/>
                  <a:pt x="5972853" y="6171146"/>
                </a:cubicBezTo>
                <a:cubicBezTo>
                  <a:pt x="5993119" y="6399494"/>
                  <a:pt x="6018705" y="6563040"/>
                  <a:pt x="6001511" y="6775188"/>
                </a:cubicBezTo>
                <a:lnTo>
                  <a:pt x="5992701"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EE4D270C-3097-43C2-9893-92C110BA1B47}"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A84CB399-CB8A-4707-928F-CB2C86D7AD65}"/>
              </a:ext>
            </a:extLst>
          </p:cNvPr>
          <p:cNvSpPr>
            <a:spLocks noGrp="1"/>
          </p:cNvSpPr>
          <p:nvPr>
            <p:ph type="title"/>
          </p:nvPr>
        </p:nvSpPr>
        <p:spPr>
          <a:xfrm>
            <a:off x="874714" y="438150"/>
            <a:ext cx="4539115"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2" name="Content Placeholder 2">
            <a:extLst>
              <a:ext uri="{FF2B5EF4-FFF2-40B4-BE49-F238E27FC236}">
                <a16:creationId xmlns:a16="http://schemas.microsoft.com/office/drawing/2014/main" id="{BE2352C1-2B56-48E8-BB6E-239C9B1FEE2A}"/>
              </a:ext>
            </a:extLst>
          </p:cNvPr>
          <p:cNvSpPr>
            <a:spLocks noGrp="1"/>
          </p:cNvSpPr>
          <p:nvPr>
            <p:ph idx="1"/>
          </p:nvPr>
        </p:nvSpPr>
        <p:spPr>
          <a:xfrm>
            <a:off x="874714" y="2114549"/>
            <a:ext cx="4539115"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77800" indent="-177800">
              <a:defRPr sz="2000">
                <a:solidFill>
                  <a:schemeClr val="bg1"/>
                </a:solidFill>
              </a:defRPr>
            </a:lvl3pPr>
            <a:lvl4pPr marL="539750" indent="-177800">
              <a:defRPr sz="2000">
                <a:solidFill>
                  <a:schemeClr val="bg1"/>
                </a:solidFill>
              </a:defRPr>
            </a:lvl4pPr>
            <a:lvl5pPr marL="895350" indent="-177800">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C1691543-F86C-4CBE-9DB5-C5C18881A9FB}"/>
              </a:ext>
            </a:extLst>
          </p:cNvPr>
          <p:cNvSpPr>
            <a:spLocks noGrp="1"/>
          </p:cNvSpPr>
          <p:nvPr>
            <p:ph idx="13"/>
          </p:nvPr>
        </p:nvSpPr>
        <p:spPr>
          <a:xfrm>
            <a:off x="6619548" y="2114549"/>
            <a:ext cx="4697738" cy="3696131"/>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2">
            <a:extLst>
              <a:ext uri="{FF2B5EF4-FFF2-40B4-BE49-F238E27FC236}">
                <a16:creationId xmlns:a16="http://schemas.microsoft.com/office/drawing/2014/main" id="{4F5C39F3-0E13-4D7D-B058-40A01A297285}"/>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2347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x Content (Whit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31A8B127-D76D-4959-99AD-F4A73766A161}"/>
              </a:ext>
            </a:extLst>
          </p:cNvPr>
          <p:cNvSpPr/>
          <p:nvPr userDrawn="1"/>
        </p:nvSpPr>
        <p:spPr>
          <a:xfrm>
            <a:off x="-1" y="0"/>
            <a:ext cx="6019145" cy="6858000"/>
          </a:xfrm>
          <a:custGeom>
            <a:avLst/>
            <a:gdLst>
              <a:gd name="connsiteX0" fmla="*/ 0 w 6007170"/>
              <a:gd name="connsiteY0" fmla="*/ 0 h 6857143"/>
              <a:gd name="connsiteX1" fmla="*/ 5652148 w 6007170"/>
              <a:gd name="connsiteY1" fmla="*/ 0 h 6857143"/>
              <a:gd name="connsiteX2" fmla="*/ 5647148 w 6007170"/>
              <a:gd name="connsiteY2" fmla="*/ 87161 h 6857143"/>
              <a:gd name="connsiteX3" fmla="*/ 5678705 w 6007170"/>
              <a:gd name="connsiteY3" fmla="*/ 229989 h 6857143"/>
              <a:gd name="connsiteX4" fmla="*/ 5704183 w 6007170"/>
              <a:gd name="connsiteY4" fmla="*/ 483905 h 6857143"/>
              <a:gd name="connsiteX5" fmla="*/ 5713447 w 6007170"/>
              <a:gd name="connsiteY5" fmla="*/ 603809 h 6857143"/>
              <a:gd name="connsiteX6" fmla="*/ 5729660 w 6007170"/>
              <a:gd name="connsiteY6" fmla="*/ 730767 h 6857143"/>
              <a:gd name="connsiteX7" fmla="*/ 5773667 w 6007170"/>
              <a:gd name="connsiteY7" fmla="*/ 1189226 h 6857143"/>
              <a:gd name="connsiteX8" fmla="*/ 5787563 w 6007170"/>
              <a:gd name="connsiteY8" fmla="*/ 1382014 h 6857143"/>
              <a:gd name="connsiteX9" fmla="*/ 5782931 w 6007170"/>
              <a:gd name="connsiteY9" fmla="*/ 1675898 h 6857143"/>
              <a:gd name="connsiteX10" fmla="*/ 5803776 w 6007170"/>
              <a:gd name="connsiteY10" fmla="*/ 1849877 h 6857143"/>
              <a:gd name="connsiteX11" fmla="*/ 5815357 w 6007170"/>
              <a:gd name="connsiteY11" fmla="*/ 2134357 h 6857143"/>
              <a:gd name="connsiteX12" fmla="*/ 5843150 w 6007170"/>
              <a:gd name="connsiteY12" fmla="*/ 2576358 h 6857143"/>
              <a:gd name="connsiteX13" fmla="*/ 5861679 w 6007170"/>
              <a:gd name="connsiteY13" fmla="*/ 2860838 h 6857143"/>
              <a:gd name="connsiteX14" fmla="*/ 5861679 w 6007170"/>
              <a:gd name="connsiteY14" fmla="*/ 3265222 h 6857143"/>
              <a:gd name="connsiteX15" fmla="*/ 5873260 w 6007170"/>
              <a:gd name="connsiteY15" fmla="*/ 3354563 h 6857143"/>
              <a:gd name="connsiteX16" fmla="*/ 5910318 w 6007170"/>
              <a:gd name="connsiteY16" fmla="*/ 3589670 h 6857143"/>
              <a:gd name="connsiteX17" fmla="*/ 5924215 w 6007170"/>
              <a:gd name="connsiteY17" fmla="*/ 3909415 h 6857143"/>
              <a:gd name="connsiteX18" fmla="*/ 5942743 w 6007170"/>
              <a:gd name="connsiteY18" fmla="*/ 4259725 h 6857143"/>
              <a:gd name="connsiteX19" fmla="*/ 5961272 w 6007170"/>
              <a:gd name="connsiteY19" fmla="*/ 4784014 h 6857143"/>
              <a:gd name="connsiteX20" fmla="*/ 5975169 w 6007170"/>
              <a:gd name="connsiteY20" fmla="*/ 5465825 h 6857143"/>
              <a:gd name="connsiteX21" fmla="*/ 5972853 w 6007170"/>
              <a:gd name="connsiteY21" fmla="*/ 5576325 h 6857143"/>
              <a:gd name="connsiteX22" fmla="*/ 5968221 w 6007170"/>
              <a:gd name="connsiteY22" fmla="*/ 5740900 h 6857143"/>
              <a:gd name="connsiteX23" fmla="*/ 5975169 w 6007170"/>
              <a:gd name="connsiteY23" fmla="*/ 5952496 h 6857143"/>
              <a:gd name="connsiteX24" fmla="*/ 5972853 w 6007170"/>
              <a:gd name="connsiteY24" fmla="*/ 6171146 h 6857143"/>
              <a:gd name="connsiteX25" fmla="*/ 6001511 w 6007170"/>
              <a:gd name="connsiteY25" fmla="*/ 6775188 h 6857143"/>
              <a:gd name="connsiteX26" fmla="*/ 5992701 w 6007170"/>
              <a:gd name="connsiteY26" fmla="*/ 6857143 h 6857143"/>
              <a:gd name="connsiteX27" fmla="*/ 0 w 6007170"/>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170" h="6857143">
                <a:moveTo>
                  <a:pt x="0" y="0"/>
                </a:moveTo>
                <a:lnTo>
                  <a:pt x="5652148" y="0"/>
                </a:lnTo>
                <a:lnTo>
                  <a:pt x="5647148" y="87161"/>
                </a:lnTo>
                <a:cubicBezTo>
                  <a:pt x="5652070" y="135358"/>
                  <a:pt x="5663651" y="182967"/>
                  <a:pt x="5678705" y="229989"/>
                </a:cubicBezTo>
                <a:cubicBezTo>
                  <a:pt x="5704183" y="312276"/>
                  <a:pt x="5720396" y="396915"/>
                  <a:pt x="5704183" y="483905"/>
                </a:cubicBezTo>
                <a:cubicBezTo>
                  <a:pt x="5697234" y="523873"/>
                  <a:pt x="5699551" y="563841"/>
                  <a:pt x="5713447" y="603809"/>
                </a:cubicBezTo>
                <a:cubicBezTo>
                  <a:pt x="5725028" y="643777"/>
                  <a:pt x="5729660" y="688448"/>
                  <a:pt x="5729660" y="730767"/>
                </a:cubicBezTo>
                <a:cubicBezTo>
                  <a:pt x="5736609" y="883587"/>
                  <a:pt x="5743557" y="1038757"/>
                  <a:pt x="5773667" y="1189226"/>
                </a:cubicBezTo>
                <a:cubicBezTo>
                  <a:pt x="5785247" y="1252705"/>
                  <a:pt x="5787563" y="1318535"/>
                  <a:pt x="5787563" y="1382014"/>
                </a:cubicBezTo>
                <a:cubicBezTo>
                  <a:pt x="5792195" y="1480759"/>
                  <a:pt x="5762086" y="1577153"/>
                  <a:pt x="5782931" y="1675898"/>
                </a:cubicBezTo>
                <a:cubicBezTo>
                  <a:pt x="5794512" y="1734675"/>
                  <a:pt x="5815357" y="1788749"/>
                  <a:pt x="5803776" y="1849877"/>
                </a:cubicBezTo>
                <a:cubicBezTo>
                  <a:pt x="5789879" y="1946271"/>
                  <a:pt x="5801460" y="2040314"/>
                  <a:pt x="5815357" y="2134357"/>
                </a:cubicBezTo>
                <a:cubicBezTo>
                  <a:pt x="5836202" y="2282474"/>
                  <a:pt x="5847782" y="2428241"/>
                  <a:pt x="5843150" y="2576358"/>
                </a:cubicBezTo>
                <a:cubicBezTo>
                  <a:pt x="5840834" y="2672752"/>
                  <a:pt x="5847782" y="2766795"/>
                  <a:pt x="5861679" y="2860838"/>
                </a:cubicBezTo>
                <a:cubicBezTo>
                  <a:pt x="5877892" y="2994849"/>
                  <a:pt x="5905685" y="3131211"/>
                  <a:pt x="5861679" y="3265222"/>
                </a:cubicBezTo>
                <a:cubicBezTo>
                  <a:pt x="5852415" y="3295786"/>
                  <a:pt x="5866311" y="3326350"/>
                  <a:pt x="5873260" y="3354563"/>
                </a:cubicBezTo>
                <a:cubicBezTo>
                  <a:pt x="5887157" y="3434499"/>
                  <a:pt x="5912634" y="3512084"/>
                  <a:pt x="5910318" y="3589670"/>
                </a:cubicBezTo>
                <a:cubicBezTo>
                  <a:pt x="5905685" y="3697819"/>
                  <a:pt x="5926531" y="3803617"/>
                  <a:pt x="5924215" y="3909415"/>
                </a:cubicBezTo>
                <a:cubicBezTo>
                  <a:pt x="5924215" y="4024618"/>
                  <a:pt x="5931163" y="4144523"/>
                  <a:pt x="5942743" y="4259725"/>
                </a:cubicBezTo>
                <a:cubicBezTo>
                  <a:pt x="5961272" y="4433704"/>
                  <a:pt x="5968221" y="4610035"/>
                  <a:pt x="5961272" y="4784014"/>
                </a:cubicBezTo>
                <a:cubicBezTo>
                  <a:pt x="5952008" y="5012068"/>
                  <a:pt x="5963589" y="5240122"/>
                  <a:pt x="5975169" y="5465825"/>
                </a:cubicBezTo>
                <a:cubicBezTo>
                  <a:pt x="5975169" y="5503442"/>
                  <a:pt x="5982118" y="5543410"/>
                  <a:pt x="5972853" y="5576325"/>
                </a:cubicBezTo>
                <a:cubicBezTo>
                  <a:pt x="5954324" y="5632751"/>
                  <a:pt x="5961272" y="5686825"/>
                  <a:pt x="5968221" y="5740900"/>
                </a:cubicBezTo>
                <a:cubicBezTo>
                  <a:pt x="5977485" y="5811432"/>
                  <a:pt x="5989066" y="5884315"/>
                  <a:pt x="5975169" y="5952496"/>
                </a:cubicBezTo>
                <a:cubicBezTo>
                  <a:pt x="5961272" y="6027731"/>
                  <a:pt x="5965905" y="6098263"/>
                  <a:pt x="5972853" y="6171146"/>
                </a:cubicBezTo>
                <a:cubicBezTo>
                  <a:pt x="5993119" y="6399494"/>
                  <a:pt x="6018705" y="6563040"/>
                  <a:pt x="6001511" y="6775188"/>
                </a:cubicBezTo>
                <a:lnTo>
                  <a:pt x="5992701"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874714" y="438150"/>
            <a:ext cx="4539115"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97C0EB0-585F-492A-9954-310795A472E0}"/>
              </a:ext>
            </a:extLst>
          </p:cNvPr>
          <p:cNvSpPr>
            <a:spLocks noGrp="1"/>
          </p:cNvSpPr>
          <p:nvPr>
            <p:ph idx="1"/>
          </p:nvPr>
        </p:nvSpPr>
        <p:spPr>
          <a:xfrm>
            <a:off x="874714" y="2114549"/>
            <a:ext cx="4539115"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77800" indent="-177800">
              <a:defRPr sz="2000">
                <a:solidFill>
                  <a:schemeClr val="bg1"/>
                </a:solidFill>
              </a:defRPr>
            </a:lvl3pPr>
            <a:lvl4pPr marL="539750" indent="-177800">
              <a:defRPr sz="2000">
                <a:solidFill>
                  <a:schemeClr val="bg1"/>
                </a:solidFill>
              </a:defRPr>
            </a:lvl4pPr>
            <a:lvl5pPr marL="895350" indent="-177800">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A95B3FB-A49C-49EF-9C8A-DC4943DE7C1B}"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sp>
        <p:nvSpPr>
          <p:cNvPr id="16" name="Content Placeholder 2">
            <a:extLst>
              <a:ext uri="{FF2B5EF4-FFF2-40B4-BE49-F238E27FC236}">
                <a16:creationId xmlns:a16="http://schemas.microsoft.com/office/drawing/2014/main" id="{56579EFC-FFA0-42CD-B31F-A97127A0780F}"/>
              </a:ext>
            </a:extLst>
          </p:cNvPr>
          <p:cNvSpPr>
            <a:spLocks noGrp="1"/>
          </p:cNvSpPr>
          <p:nvPr>
            <p:ph idx="13"/>
          </p:nvPr>
        </p:nvSpPr>
        <p:spPr>
          <a:xfrm>
            <a:off x="6619548" y="2114549"/>
            <a:ext cx="4697738" cy="3696131"/>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0" name="Text Placeholder 2">
            <a:extLst>
              <a:ext uri="{FF2B5EF4-FFF2-40B4-BE49-F238E27FC236}">
                <a16:creationId xmlns:a16="http://schemas.microsoft.com/office/drawing/2014/main" id="{6F6B158B-09E0-493F-835D-7676262C2291}"/>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3663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E608B93B-9A20-45C0-8087-37CA743CA6CC}" type="datetime1">
              <a:rPr lang="en-GB" smtClean="0"/>
              <a:t>03/02/2021</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10" name="Content Placeholder 2">
            <a:extLst>
              <a:ext uri="{FF2B5EF4-FFF2-40B4-BE49-F238E27FC236}">
                <a16:creationId xmlns:a16="http://schemas.microsoft.com/office/drawing/2014/main" id="{3CC12D3B-566F-455A-9D25-7F82749083E7}"/>
              </a:ext>
            </a:extLst>
          </p:cNvPr>
          <p:cNvSpPr>
            <a:spLocks noGrp="1"/>
          </p:cNvSpPr>
          <p:nvPr>
            <p:ph idx="1"/>
          </p:nvPr>
        </p:nvSpPr>
        <p:spPr>
          <a:xfrm>
            <a:off x="874714" y="2114550"/>
            <a:ext cx="4539115" cy="3696130"/>
          </a:xfrm>
        </p:spPr>
        <p:txBody>
          <a:bodyPr>
            <a:normAutofit/>
          </a:bodyPr>
          <a:lstStyle>
            <a:lvl1pPr marL="0" indent="0">
              <a:buNone/>
              <a:defRPr sz="2000" b="1">
                <a:solidFill>
                  <a:schemeClr val="tx1"/>
                </a:solidFill>
              </a:defRPr>
            </a:lvl1pPr>
            <a:lvl2pPr marL="0" indent="0">
              <a:buNone/>
              <a:defRPr sz="2000">
                <a:solidFill>
                  <a:schemeClr val="tx1"/>
                </a:solidFill>
              </a:defRPr>
            </a:lvl2pPr>
            <a:lvl3pPr marL="177800" indent="-177800">
              <a:defRPr sz="2000">
                <a:solidFill>
                  <a:schemeClr val="tx1"/>
                </a:solidFill>
              </a:defRPr>
            </a:lvl3pPr>
            <a:lvl4pPr marL="539750" indent="-177800">
              <a:defRPr sz="2000">
                <a:solidFill>
                  <a:schemeClr val="tx1"/>
                </a:solidFill>
              </a:defRPr>
            </a:lvl4pPr>
            <a:lvl5pPr marL="895350" indent="-177800">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1" name="Picture 10">
            <a:extLst>
              <a:ext uri="{FF2B5EF4-FFF2-40B4-BE49-F238E27FC236}">
                <a16:creationId xmlns:a16="http://schemas.microsoft.com/office/drawing/2014/main" id="{E2EF13F9-283E-4CBF-823F-F59083C609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7293" y="5924152"/>
            <a:ext cx="1149195" cy="671440"/>
          </a:xfrm>
          <a:prstGeom prst="rect">
            <a:avLst/>
          </a:prstGeom>
        </p:spPr>
      </p:pic>
      <p:sp>
        <p:nvSpPr>
          <p:cNvPr id="15" name="Picture Placeholder 14">
            <a:extLst>
              <a:ext uri="{FF2B5EF4-FFF2-40B4-BE49-F238E27FC236}">
                <a16:creationId xmlns:a16="http://schemas.microsoft.com/office/drawing/2014/main" id="{ACDA2C3F-BDF5-4D60-9F29-04C3663CF21F}"/>
              </a:ext>
            </a:extLst>
          </p:cNvPr>
          <p:cNvSpPr>
            <a:spLocks noGrp="1"/>
          </p:cNvSpPr>
          <p:nvPr>
            <p:ph type="pic" sz="quarter" idx="13"/>
          </p:nvPr>
        </p:nvSpPr>
        <p:spPr>
          <a:xfrm>
            <a:off x="5659124" y="-1"/>
            <a:ext cx="6532876" cy="6858000"/>
          </a:xfrm>
          <a:custGeom>
            <a:avLst/>
            <a:gdLst>
              <a:gd name="connsiteX0" fmla="*/ 4171 w 6532876"/>
              <a:gd name="connsiteY0" fmla="*/ 0 h 6858000"/>
              <a:gd name="connsiteX1" fmla="*/ 6532876 w 6532876"/>
              <a:gd name="connsiteY1" fmla="*/ 0 h 6858000"/>
              <a:gd name="connsiteX2" fmla="*/ 6532876 w 6532876"/>
              <a:gd name="connsiteY2" fmla="*/ 6858000 h 6858000"/>
              <a:gd name="connsiteX3" fmla="*/ 347880 w 6532876"/>
              <a:gd name="connsiteY3" fmla="*/ 6858000 h 6858000"/>
              <a:gd name="connsiteX4" fmla="*/ 354362 w 6532876"/>
              <a:gd name="connsiteY4" fmla="*/ 6797374 h 6858000"/>
              <a:gd name="connsiteX5" fmla="*/ 325704 w 6532876"/>
              <a:gd name="connsiteY5" fmla="*/ 6190060 h 6858000"/>
              <a:gd name="connsiteX6" fmla="*/ 328021 w 6532876"/>
              <a:gd name="connsiteY6" fmla="*/ 5970226 h 6858000"/>
              <a:gd name="connsiteX7" fmla="*/ 321072 w 6532876"/>
              <a:gd name="connsiteY7" fmla="*/ 5757484 h 6858000"/>
              <a:gd name="connsiteX8" fmla="*/ 325704 w 6532876"/>
              <a:gd name="connsiteY8" fmla="*/ 5592017 h 6858000"/>
              <a:gd name="connsiteX9" fmla="*/ 328021 w 6532876"/>
              <a:gd name="connsiteY9" fmla="*/ 5480919 h 6858000"/>
              <a:gd name="connsiteX10" fmla="*/ 314124 w 6532876"/>
              <a:gd name="connsiteY10" fmla="*/ 4795414 h 6858000"/>
              <a:gd name="connsiteX11" fmla="*/ 295594 w 6532876"/>
              <a:gd name="connsiteY11" fmla="*/ 4268285 h 6858000"/>
              <a:gd name="connsiteX12" fmla="*/ 277066 w 6532876"/>
              <a:gd name="connsiteY12" fmla="*/ 3916078 h 6858000"/>
              <a:gd name="connsiteX13" fmla="*/ 263169 w 6532876"/>
              <a:gd name="connsiteY13" fmla="*/ 3594601 h 6858000"/>
              <a:gd name="connsiteX14" fmla="*/ 226111 w 6532876"/>
              <a:gd name="connsiteY14" fmla="*/ 3358220 h 6858000"/>
              <a:gd name="connsiteX15" fmla="*/ 214530 w 6532876"/>
              <a:gd name="connsiteY15" fmla="*/ 3268395 h 6858000"/>
              <a:gd name="connsiteX16" fmla="*/ 214530 w 6532876"/>
              <a:gd name="connsiteY16" fmla="*/ 2861821 h 6858000"/>
              <a:gd name="connsiteX17" fmla="*/ 196001 w 6532876"/>
              <a:gd name="connsiteY17" fmla="*/ 2575800 h 6858000"/>
              <a:gd name="connsiteX18" fmla="*/ 168208 w 6532876"/>
              <a:gd name="connsiteY18" fmla="*/ 2131405 h 6858000"/>
              <a:gd name="connsiteX19" fmla="*/ 156627 w 6532876"/>
              <a:gd name="connsiteY19" fmla="*/ 1845384 h 6858000"/>
              <a:gd name="connsiteX20" fmla="*/ 135782 w 6532876"/>
              <a:gd name="connsiteY20" fmla="*/ 1670462 h 6858000"/>
              <a:gd name="connsiteX21" fmla="*/ 140414 w 6532876"/>
              <a:gd name="connsiteY21" fmla="*/ 1374986 h 6858000"/>
              <a:gd name="connsiteX22" fmla="*/ 126518 w 6532876"/>
              <a:gd name="connsiteY22" fmla="*/ 1181154 h 6858000"/>
              <a:gd name="connsiteX23" fmla="*/ 82511 w 6532876"/>
              <a:gd name="connsiteY23" fmla="*/ 720212 h 6858000"/>
              <a:gd name="connsiteX24" fmla="*/ 66298 w 6532876"/>
              <a:gd name="connsiteY24" fmla="*/ 592566 h 6858000"/>
              <a:gd name="connsiteX25" fmla="*/ 57034 w 6532876"/>
              <a:gd name="connsiteY25" fmla="*/ 472012 h 6858000"/>
              <a:gd name="connsiteX26" fmla="*/ 31556 w 6532876"/>
              <a:gd name="connsiteY26" fmla="*/ 216721 h 6858000"/>
              <a:gd name="connsiteX27" fmla="*/ 0 w 6532876"/>
              <a:gd name="connsiteY27" fmla="*/ 7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32876" h="6858000">
                <a:moveTo>
                  <a:pt x="4171" y="0"/>
                </a:moveTo>
                <a:lnTo>
                  <a:pt x="6532876" y="0"/>
                </a:lnTo>
                <a:lnTo>
                  <a:pt x="6532876" y="6858000"/>
                </a:lnTo>
                <a:lnTo>
                  <a:pt x="347880" y="6858000"/>
                </a:lnTo>
                <a:lnTo>
                  <a:pt x="354362" y="6797374"/>
                </a:lnTo>
                <a:cubicBezTo>
                  <a:pt x="371556" y="6584077"/>
                  <a:pt x="345970" y="6419645"/>
                  <a:pt x="325704" y="6190060"/>
                </a:cubicBezTo>
                <a:cubicBezTo>
                  <a:pt x="318756" y="6116783"/>
                  <a:pt x="314124" y="6045868"/>
                  <a:pt x="328021" y="5970226"/>
                </a:cubicBezTo>
                <a:cubicBezTo>
                  <a:pt x="341917" y="5901676"/>
                  <a:pt x="330336" y="5828398"/>
                  <a:pt x="321072" y="5757484"/>
                </a:cubicBezTo>
                <a:cubicBezTo>
                  <a:pt x="314124" y="5703116"/>
                  <a:pt x="307175" y="5648749"/>
                  <a:pt x="325704" y="5592017"/>
                </a:cubicBezTo>
                <a:cubicBezTo>
                  <a:pt x="334969" y="5558924"/>
                  <a:pt x="328021" y="5518739"/>
                  <a:pt x="328021" y="5480919"/>
                </a:cubicBezTo>
                <a:cubicBezTo>
                  <a:pt x="316440" y="5253993"/>
                  <a:pt x="304859" y="5024704"/>
                  <a:pt x="314124" y="4795414"/>
                </a:cubicBezTo>
                <a:cubicBezTo>
                  <a:pt x="321072" y="4620493"/>
                  <a:pt x="314124" y="4443207"/>
                  <a:pt x="295594" y="4268285"/>
                </a:cubicBezTo>
                <a:cubicBezTo>
                  <a:pt x="284015" y="4152459"/>
                  <a:pt x="277066" y="4031905"/>
                  <a:pt x="277066" y="3916078"/>
                </a:cubicBezTo>
                <a:cubicBezTo>
                  <a:pt x="279382" y="3809707"/>
                  <a:pt x="258536" y="3703336"/>
                  <a:pt x="263169" y="3594601"/>
                </a:cubicBezTo>
                <a:cubicBezTo>
                  <a:pt x="265485" y="3516594"/>
                  <a:pt x="240009" y="3438589"/>
                  <a:pt x="226111" y="3358220"/>
                </a:cubicBezTo>
                <a:cubicBezTo>
                  <a:pt x="219162" y="3329854"/>
                  <a:pt x="205266" y="3299125"/>
                  <a:pt x="214530" y="3268395"/>
                </a:cubicBezTo>
                <a:cubicBezTo>
                  <a:pt x="258536" y="3133659"/>
                  <a:pt x="230743" y="2996558"/>
                  <a:pt x="214530" y="2861821"/>
                </a:cubicBezTo>
                <a:cubicBezTo>
                  <a:pt x="200633" y="2767268"/>
                  <a:pt x="193686" y="2672716"/>
                  <a:pt x="196001" y="2575800"/>
                </a:cubicBezTo>
                <a:cubicBezTo>
                  <a:pt x="200633" y="2426881"/>
                  <a:pt x="189053" y="2280324"/>
                  <a:pt x="168208" y="2131405"/>
                </a:cubicBezTo>
                <a:cubicBezTo>
                  <a:pt x="154311" y="2036852"/>
                  <a:pt x="142730" y="1942300"/>
                  <a:pt x="156627" y="1845384"/>
                </a:cubicBezTo>
                <a:cubicBezTo>
                  <a:pt x="168208" y="1783925"/>
                  <a:pt x="147363" y="1729558"/>
                  <a:pt x="135782" y="1670462"/>
                </a:cubicBezTo>
                <a:cubicBezTo>
                  <a:pt x="114937" y="1571182"/>
                  <a:pt x="145046" y="1474266"/>
                  <a:pt x="140414" y="1374986"/>
                </a:cubicBezTo>
                <a:cubicBezTo>
                  <a:pt x="140414" y="1311163"/>
                  <a:pt x="138098" y="1244977"/>
                  <a:pt x="126518" y="1181154"/>
                </a:cubicBezTo>
                <a:cubicBezTo>
                  <a:pt x="96408" y="1029870"/>
                  <a:pt x="89460" y="873859"/>
                  <a:pt x="82511" y="720212"/>
                </a:cubicBezTo>
                <a:cubicBezTo>
                  <a:pt x="82511" y="677663"/>
                  <a:pt x="77879" y="632750"/>
                  <a:pt x="66298" y="592566"/>
                </a:cubicBezTo>
                <a:cubicBezTo>
                  <a:pt x="52402" y="552381"/>
                  <a:pt x="50085" y="512197"/>
                  <a:pt x="57034" y="472012"/>
                </a:cubicBezTo>
                <a:cubicBezTo>
                  <a:pt x="73248" y="384551"/>
                  <a:pt x="57034" y="299454"/>
                  <a:pt x="31556" y="216721"/>
                </a:cubicBezTo>
                <a:cubicBezTo>
                  <a:pt x="16502" y="169444"/>
                  <a:pt x="4922" y="121577"/>
                  <a:pt x="0" y="73119"/>
                </a:cubicBezTo>
                <a:close/>
              </a:path>
            </a:pathLst>
          </a:custGeom>
          <a:solidFill>
            <a:schemeClr val="bg1">
              <a:lumMod val="85000"/>
            </a:schemeClr>
          </a:solidFill>
        </p:spPr>
        <p:txBody>
          <a:bodyPr wrap="square">
            <a:noAutofit/>
          </a:bodyPr>
          <a:lstStyle/>
          <a:p>
            <a:r>
              <a:rPr lang="en-US"/>
              <a:t>Click icon to add picture</a:t>
            </a:r>
            <a:endParaRPr lang="en-GB" dirty="0"/>
          </a:p>
        </p:txBody>
      </p:sp>
      <p:sp>
        <p:nvSpPr>
          <p:cNvPr id="12" name="Title 1">
            <a:extLst>
              <a:ext uri="{FF2B5EF4-FFF2-40B4-BE49-F238E27FC236}">
                <a16:creationId xmlns:a16="http://schemas.microsoft.com/office/drawing/2014/main" id="{4F43AED6-FF4D-45FD-8BA5-266EDC950B94}"/>
              </a:ext>
            </a:extLst>
          </p:cNvPr>
          <p:cNvSpPr>
            <a:spLocks noGrp="1"/>
          </p:cNvSpPr>
          <p:nvPr>
            <p:ph type="title"/>
          </p:nvPr>
        </p:nvSpPr>
        <p:spPr>
          <a:xfrm>
            <a:off x="874714" y="426650"/>
            <a:ext cx="4539115" cy="1062038"/>
          </a:xfrm>
        </p:spPr>
        <p:txBody>
          <a:bodyPr>
            <a:normAutofit/>
          </a:bodyPr>
          <a:lstStyle>
            <a:lvl1pPr>
              <a:defRPr sz="3200">
                <a:solidFill>
                  <a:schemeClr val="tx1"/>
                </a:solidFill>
              </a:defRPr>
            </a:lvl1pPr>
          </a:lstStyle>
          <a:p>
            <a:r>
              <a:rPr lang="en-US"/>
              <a:t>Click to edit Master title style</a:t>
            </a:r>
            <a:endParaRPr lang="en-GB" dirty="0"/>
          </a:p>
        </p:txBody>
      </p:sp>
      <p:sp>
        <p:nvSpPr>
          <p:cNvPr id="13" name="Text Placeholder 2">
            <a:extLst>
              <a:ext uri="{FF2B5EF4-FFF2-40B4-BE49-F238E27FC236}">
                <a16:creationId xmlns:a16="http://schemas.microsoft.com/office/drawing/2014/main" id="{8CACFDC2-A36E-4FF7-83C5-8A40D9A4085D}"/>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28538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16ADA-3A70-46F8-A649-5B0558B71413}"/>
              </a:ext>
            </a:extLst>
          </p:cNvPr>
          <p:cNvSpPr>
            <a:spLocks noGrp="1"/>
          </p:cNvSpPr>
          <p:nvPr>
            <p:ph type="title"/>
          </p:nvPr>
        </p:nvSpPr>
        <p:spPr>
          <a:xfrm>
            <a:off x="1243013" y="327025"/>
            <a:ext cx="9705975" cy="1325563"/>
          </a:xfrm>
          <a:prstGeom prst="rect">
            <a:avLst/>
          </a:prstGeom>
        </p:spPr>
        <p:txBody>
          <a:bodyPr vert="horz" lIns="0" tIns="0" rIns="0" bIns="0" rtlCol="0" anchor="b">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100EB3F-01D3-488C-86E1-C13FBBC29882}"/>
              </a:ext>
            </a:extLst>
          </p:cNvPr>
          <p:cNvSpPr>
            <a:spLocks noGrp="1"/>
          </p:cNvSpPr>
          <p:nvPr>
            <p:ph type="body" idx="1"/>
          </p:nvPr>
        </p:nvSpPr>
        <p:spPr>
          <a:xfrm>
            <a:off x="1243013" y="1841500"/>
            <a:ext cx="9705975" cy="365442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EDED6DD-FC9E-4B24-9253-A836716B1977}"/>
              </a:ext>
            </a:extLst>
          </p:cNvPr>
          <p:cNvSpPr>
            <a:spLocks noGrp="1"/>
          </p:cNvSpPr>
          <p:nvPr>
            <p:ph type="dt" sz="half" idx="2"/>
          </p:nvPr>
        </p:nvSpPr>
        <p:spPr>
          <a:xfrm>
            <a:off x="8180388" y="6371736"/>
            <a:ext cx="2768600" cy="311150"/>
          </a:xfrm>
          <a:prstGeom prst="rect">
            <a:avLst/>
          </a:prstGeom>
        </p:spPr>
        <p:txBody>
          <a:bodyPr vert="horz" lIns="0" tIns="0" rIns="0" bIns="0" rtlCol="0" anchor="ctr"/>
          <a:lstStyle>
            <a:lvl1pPr algn="l">
              <a:lnSpc>
                <a:spcPct val="114000"/>
              </a:lnSpc>
              <a:defRPr sz="1200">
                <a:solidFill>
                  <a:schemeClr val="tx1"/>
                </a:solidFill>
              </a:defRPr>
            </a:lvl1pPr>
          </a:lstStyle>
          <a:p>
            <a:fld id="{B22E6683-B7EE-4EF6-99C6-6DF8B9DABD7F}" type="datetime1">
              <a:rPr lang="en-GB" smtClean="0"/>
              <a:pPr/>
              <a:t>03/02/2021</a:t>
            </a:fld>
            <a:endParaRPr lang="en-GB"/>
          </a:p>
        </p:txBody>
      </p:sp>
      <p:sp>
        <p:nvSpPr>
          <p:cNvPr id="5" name="Footer Placeholder 4">
            <a:extLst>
              <a:ext uri="{FF2B5EF4-FFF2-40B4-BE49-F238E27FC236}">
                <a16:creationId xmlns:a16="http://schemas.microsoft.com/office/drawing/2014/main" id="{BDDB259F-E868-4999-BF62-7886E17A96A2}"/>
              </a:ext>
            </a:extLst>
          </p:cNvPr>
          <p:cNvSpPr>
            <a:spLocks noGrp="1"/>
          </p:cNvSpPr>
          <p:nvPr>
            <p:ph type="ftr" sz="quarter" idx="3"/>
          </p:nvPr>
        </p:nvSpPr>
        <p:spPr>
          <a:xfrm>
            <a:off x="2235200" y="6371736"/>
            <a:ext cx="5945188" cy="311150"/>
          </a:xfrm>
          <a:prstGeom prst="rect">
            <a:avLst/>
          </a:prstGeom>
        </p:spPr>
        <p:txBody>
          <a:bodyPr vert="horz" lIns="0" tIns="0" rIns="0" bIns="0" rtlCol="0" anchor="ctr"/>
          <a:lstStyle>
            <a:lvl1pPr algn="l">
              <a:lnSpc>
                <a:spcPct val="114000"/>
              </a:lnSpc>
              <a:defRPr sz="12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C2834A5A-D6CA-4A29-B4D5-BEF2572EBF91}"/>
              </a:ext>
            </a:extLst>
          </p:cNvPr>
          <p:cNvSpPr>
            <a:spLocks noGrp="1"/>
          </p:cNvSpPr>
          <p:nvPr>
            <p:ph type="sldNum" sz="quarter" idx="4"/>
          </p:nvPr>
        </p:nvSpPr>
        <p:spPr>
          <a:xfrm>
            <a:off x="10948988" y="6371736"/>
            <a:ext cx="976312" cy="311150"/>
          </a:xfrm>
          <a:prstGeom prst="rect">
            <a:avLst/>
          </a:prstGeom>
        </p:spPr>
        <p:txBody>
          <a:bodyPr vert="horz" lIns="0" tIns="0" rIns="0" bIns="0" rtlCol="0" anchor="ctr"/>
          <a:lstStyle>
            <a:lvl1pPr algn="r">
              <a:lnSpc>
                <a:spcPct val="114000"/>
              </a:lnSpc>
              <a:defRPr sz="1200">
                <a:solidFill>
                  <a:schemeClr val="tx1"/>
                </a:solidFill>
              </a:defRPr>
            </a:lvl1pPr>
          </a:lstStyle>
          <a:p>
            <a:fld id="{675E57BC-6E8E-4CB8-BADB-6BA7A5A51249}" type="slidenum">
              <a:rPr lang="en-GB" smtClean="0"/>
              <a:pPr/>
              <a:t>‹#›</a:t>
            </a:fld>
            <a:endParaRPr lang="en-GB" dirty="0"/>
          </a:p>
        </p:txBody>
      </p:sp>
      <p:pic>
        <p:nvPicPr>
          <p:cNvPr id="10" name="Picture 9">
            <a:extLst>
              <a:ext uri="{FF2B5EF4-FFF2-40B4-BE49-F238E27FC236}">
                <a16:creationId xmlns:a16="http://schemas.microsoft.com/office/drawing/2014/main" id="{8BCBCAA0-5BB3-4C20-B988-A6E3B3741FAA}"/>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687293" y="5924152"/>
            <a:ext cx="1149195" cy="671440"/>
          </a:xfrm>
          <a:prstGeom prst="rect">
            <a:avLst/>
          </a:prstGeom>
        </p:spPr>
      </p:pic>
    </p:spTree>
    <p:extLst>
      <p:ext uri="{BB962C8B-B14F-4D97-AF65-F5344CB8AC3E}">
        <p14:creationId xmlns:p14="http://schemas.microsoft.com/office/powerpoint/2010/main" val="420468657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73" r:id="rId3"/>
    <p:sldLayoutId id="2147483678" r:id="rId4"/>
    <p:sldLayoutId id="2147483660" r:id="rId5"/>
    <p:sldLayoutId id="2147483667" r:id="rId6"/>
    <p:sldLayoutId id="2147483661" r:id="rId7"/>
    <p:sldLayoutId id="2147483668" r:id="rId8"/>
    <p:sldLayoutId id="2147483662" r:id="rId9"/>
    <p:sldLayoutId id="2147483669" r:id="rId10"/>
    <p:sldLayoutId id="2147483670" r:id="rId11"/>
    <p:sldLayoutId id="2147483663" r:id="rId12"/>
    <p:sldLayoutId id="2147483674" r:id="rId13"/>
    <p:sldLayoutId id="2147483675" r:id="rId14"/>
    <p:sldLayoutId id="2147483676" r:id="rId15"/>
    <p:sldLayoutId id="2147483664" r:id="rId16"/>
    <p:sldLayoutId id="2147483665" r:id="rId17"/>
    <p:sldLayoutId id="2147483666" r:id="rId18"/>
    <p:sldLayoutId id="2147483672" r:id="rId19"/>
    <p:sldLayoutId id="2147483651" r:id="rId20"/>
    <p:sldLayoutId id="2147483677" r:id="rId21"/>
    <p:sldLayoutId id="2147483656" r:id="rId22"/>
    <p:sldLayoutId id="2147483657" r:id="rId23"/>
    <p:sldLayoutId id="2147483658" r:id="rId24"/>
    <p:sldLayoutId id="2147483679" r:id="rId25"/>
    <p:sldLayoutId id="2147483671"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14000"/>
        </a:lnSpc>
        <a:spcBef>
          <a:spcPct val="0"/>
        </a:spcBef>
        <a:buNone/>
        <a:defRPr sz="3600" b="1" kern="1200">
          <a:solidFill>
            <a:schemeClr val="tx1"/>
          </a:solidFill>
          <a:latin typeface="+mj-lt"/>
          <a:ea typeface="+mj-ea"/>
          <a:cs typeface="+mj-cs"/>
        </a:defRPr>
      </a:lvl1pPr>
    </p:titleStyle>
    <p:bodyStyle>
      <a:lvl1pPr marL="1778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1pPr>
      <a:lvl2pPr marL="53975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2pPr>
      <a:lvl3pPr marL="89535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3pPr>
      <a:lvl4pPr marL="12573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4pPr>
      <a:lvl5pPr marL="16129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jpe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jpeg"/><Relationship Id="rId16" Type="http://schemas.openxmlformats.org/officeDocument/2006/relationships/image" Target="../media/image47.png"/><Relationship Id="rId20"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jpeg"/><Relationship Id="rId19" Type="http://schemas.openxmlformats.org/officeDocument/2006/relationships/image" Target="../media/image50.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 Id="rId22" Type="http://schemas.openxmlformats.org/officeDocument/2006/relationships/image" Target="../media/image5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vimeo.com/466704215" TargetMode="External"/><Relationship Id="rId2" Type="http://schemas.openxmlformats.org/officeDocument/2006/relationships/slideLayout" Target="../slideLayouts/slideLayout4.xml"/><Relationship Id="rId1" Type="http://schemas.openxmlformats.org/officeDocument/2006/relationships/video" Target="https://player.vimeo.com/video/466704215?app_id=122963" TargetMode="Externa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4.xml"/><Relationship Id="rId1" Type="http://schemas.openxmlformats.org/officeDocument/2006/relationships/video" Target="https://player.vimeo.com/video/466705736?app_id=122963" TargetMode="External"/><Relationship Id="rId4" Type="http://schemas.openxmlformats.org/officeDocument/2006/relationships/hyperlink" Target="https://vimeo.com/46670573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8DEFD-C438-4F9F-B0E7-7BF794204C96}"/>
              </a:ext>
            </a:extLst>
          </p:cNvPr>
          <p:cNvSpPr>
            <a:spLocks noGrp="1"/>
          </p:cNvSpPr>
          <p:nvPr>
            <p:ph type="ctrTitle"/>
          </p:nvPr>
        </p:nvSpPr>
        <p:spPr/>
        <p:txBody>
          <a:bodyPr/>
          <a:lstStyle/>
          <a:p>
            <a:r>
              <a:rPr lang="en-US" dirty="0"/>
              <a:t>EV ARC</a:t>
            </a:r>
            <a:r>
              <a:rPr lang="en-US" b="0" baseline="30000" dirty="0"/>
              <a:t>™</a:t>
            </a:r>
            <a:r>
              <a:rPr lang="en-US" dirty="0"/>
              <a:t> 2020</a:t>
            </a:r>
          </a:p>
        </p:txBody>
      </p:sp>
      <p:sp>
        <p:nvSpPr>
          <p:cNvPr id="3" name="Subtitle 2">
            <a:extLst>
              <a:ext uri="{FF2B5EF4-FFF2-40B4-BE49-F238E27FC236}">
                <a16:creationId xmlns:a16="http://schemas.microsoft.com/office/drawing/2014/main" id="{EC43E697-D7B0-41BE-881D-4F31445C8EB7}"/>
              </a:ext>
            </a:extLst>
          </p:cNvPr>
          <p:cNvSpPr>
            <a:spLocks noGrp="1"/>
          </p:cNvSpPr>
          <p:nvPr>
            <p:ph type="subTitle" idx="1"/>
          </p:nvPr>
        </p:nvSpPr>
        <p:spPr/>
        <p:txBody>
          <a:bodyPr>
            <a:normAutofit/>
          </a:bodyPr>
          <a:lstStyle/>
          <a:p>
            <a:r>
              <a:rPr lang="en-US" dirty="0"/>
              <a:t>World’s Fastest EV Charging Deployment</a:t>
            </a:r>
          </a:p>
        </p:txBody>
      </p:sp>
      <p:pic>
        <p:nvPicPr>
          <p:cNvPr id="7" name="Picture 6" descr="A dark room&#10;&#10;Description automatically generated">
            <a:extLst>
              <a:ext uri="{FF2B5EF4-FFF2-40B4-BE49-F238E27FC236}">
                <a16:creationId xmlns:a16="http://schemas.microsoft.com/office/drawing/2014/main" id="{36A93ECB-4968-466D-95A2-EFB8C6C300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1074" y="431727"/>
            <a:ext cx="3002177" cy="2150009"/>
          </a:xfrm>
          <a:prstGeom prst="rect">
            <a:avLst/>
          </a:prstGeom>
        </p:spPr>
      </p:pic>
    </p:spTree>
    <p:extLst>
      <p:ext uri="{BB962C8B-B14F-4D97-AF65-F5344CB8AC3E}">
        <p14:creationId xmlns:p14="http://schemas.microsoft.com/office/powerpoint/2010/main" val="92715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117CE5-514F-4160-8D76-875C29179D24}"/>
              </a:ext>
            </a:extLst>
          </p:cNvPr>
          <p:cNvSpPr>
            <a:spLocks noGrp="1"/>
          </p:cNvSpPr>
          <p:nvPr>
            <p:ph type="sldNum" sz="quarter" idx="12"/>
          </p:nvPr>
        </p:nvSpPr>
        <p:spPr/>
        <p:txBody>
          <a:bodyPr/>
          <a:lstStyle/>
          <a:p>
            <a:fld id="{675E57BC-6E8E-4CB8-BADB-6BA7A5A51249}" type="slidenum">
              <a:rPr lang="en-GB" smtClean="0"/>
              <a:pPr/>
              <a:t>10</a:t>
            </a:fld>
            <a:endParaRPr lang="en-GB"/>
          </a:p>
        </p:txBody>
      </p:sp>
      <p:sp>
        <p:nvSpPr>
          <p:cNvPr id="4" name="Content Placeholder 3">
            <a:extLst>
              <a:ext uri="{FF2B5EF4-FFF2-40B4-BE49-F238E27FC236}">
                <a16:creationId xmlns:a16="http://schemas.microsoft.com/office/drawing/2014/main" id="{66194F40-3B06-4384-860F-1820BCDAFFC6}"/>
              </a:ext>
            </a:extLst>
          </p:cNvPr>
          <p:cNvSpPr>
            <a:spLocks noGrp="1"/>
          </p:cNvSpPr>
          <p:nvPr>
            <p:ph idx="1"/>
          </p:nvPr>
        </p:nvSpPr>
        <p:spPr>
          <a:xfrm>
            <a:off x="874714" y="1986214"/>
            <a:ext cx="5485981" cy="3696130"/>
          </a:xfrm>
        </p:spPr>
        <p:txBody>
          <a:bodyPr>
            <a:normAutofit/>
          </a:bodyPr>
          <a:lstStyle/>
          <a:p>
            <a:r>
              <a:rPr lang="en-US" sz="1800" dirty="0">
                <a:solidFill>
                  <a:schemeClr val="accent2"/>
                </a:solidFill>
              </a:rPr>
              <a:t>Energy when and where you need…</a:t>
            </a:r>
          </a:p>
          <a:p>
            <a:pPr lvl="2"/>
            <a:r>
              <a:rPr lang="en-US" sz="1800" dirty="0"/>
              <a:t>Charge during blackouts, utility outages, weather events</a:t>
            </a:r>
          </a:p>
          <a:p>
            <a:pPr lvl="2"/>
            <a:r>
              <a:rPr lang="en-US" sz="1800" dirty="0"/>
              <a:t>Relocate to high risk locations, hospitals, shelters…</a:t>
            </a:r>
          </a:p>
          <a:p>
            <a:pPr lvl="2"/>
            <a:r>
              <a:rPr lang="en-US" sz="1800" dirty="0"/>
              <a:t>Wind-rated up to 120mph</a:t>
            </a:r>
          </a:p>
          <a:p>
            <a:pPr lvl="2"/>
            <a:r>
              <a:rPr lang="en-US" sz="1800" dirty="0"/>
              <a:t>Flood-proof up to 9.5 feet</a:t>
            </a:r>
          </a:p>
          <a:p>
            <a:pPr lvl="2"/>
            <a:r>
              <a:rPr lang="en-US" sz="1800" dirty="0"/>
              <a:t>Working asset during prosperity and emergencies</a:t>
            </a:r>
          </a:p>
          <a:p>
            <a:pPr lvl="2"/>
            <a:r>
              <a:rPr lang="en-US" sz="1800" dirty="0"/>
              <a:t>Integrated emergency power panel</a:t>
            </a:r>
          </a:p>
          <a:p>
            <a:pPr lvl="2"/>
            <a:endParaRPr lang="en-US" sz="1800" dirty="0"/>
          </a:p>
        </p:txBody>
      </p:sp>
      <p:sp>
        <p:nvSpPr>
          <p:cNvPr id="6" name="Title 5">
            <a:extLst>
              <a:ext uri="{FF2B5EF4-FFF2-40B4-BE49-F238E27FC236}">
                <a16:creationId xmlns:a16="http://schemas.microsoft.com/office/drawing/2014/main" id="{D832B282-0473-4E59-9ED2-73B612DD58A2}"/>
              </a:ext>
            </a:extLst>
          </p:cNvPr>
          <p:cNvSpPr>
            <a:spLocks noGrp="1"/>
          </p:cNvSpPr>
          <p:nvPr>
            <p:ph type="title"/>
          </p:nvPr>
        </p:nvSpPr>
        <p:spPr>
          <a:xfrm>
            <a:off x="874714" y="723427"/>
            <a:ext cx="4539115" cy="1062038"/>
          </a:xfrm>
        </p:spPr>
        <p:txBody>
          <a:bodyPr>
            <a:normAutofit fontScale="90000"/>
          </a:bodyPr>
          <a:lstStyle/>
          <a:p>
            <a:r>
              <a:rPr lang="en-US" dirty="0"/>
              <a:t>EV ARC</a:t>
            </a:r>
            <a:r>
              <a:rPr lang="en-US" b="0" baseline="30000" dirty="0"/>
              <a:t>™</a:t>
            </a:r>
            <a:r>
              <a:rPr lang="en-US" dirty="0"/>
              <a:t> 2020</a:t>
            </a:r>
            <a:br>
              <a:rPr lang="en-US" dirty="0"/>
            </a:br>
            <a:r>
              <a:rPr lang="en-US" dirty="0"/>
              <a:t>Off-Grid Emergency Power</a:t>
            </a:r>
          </a:p>
        </p:txBody>
      </p:sp>
      <p:pic>
        <p:nvPicPr>
          <p:cNvPr id="21" name="Picture Placeholder 20">
            <a:extLst>
              <a:ext uri="{FF2B5EF4-FFF2-40B4-BE49-F238E27FC236}">
                <a16:creationId xmlns:a16="http://schemas.microsoft.com/office/drawing/2014/main" id="{0CA0202B-D705-4306-8E8B-C44AA5FC099E}"/>
              </a:ext>
            </a:extLst>
          </p:cNvPr>
          <p:cNvPicPr>
            <a:picLocks noGrp="1" noChangeAspect="1"/>
          </p:cNvPicPr>
          <p:nvPr>
            <p:ph type="pic" sz="quarter" idx="13"/>
          </p:nvPr>
        </p:nvPicPr>
        <p:blipFill rotWithShape="1">
          <a:blip r:embed="rId2">
            <a:lum bright="70000" contrast="-70000"/>
          </a:blip>
          <a:srcRect l="43674" r="17182"/>
          <a:stretch/>
        </p:blipFill>
        <p:spPr>
          <a:xfrm>
            <a:off x="6361113" y="0"/>
            <a:ext cx="5830887" cy="6858000"/>
          </a:xfrm>
        </p:spPr>
      </p:pic>
      <p:pic>
        <p:nvPicPr>
          <p:cNvPr id="15" name="Picture 14">
            <a:extLst>
              <a:ext uri="{FF2B5EF4-FFF2-40B4-BE49-F238E27FC236}">
                <a16:creationId xmlns:a16="http://schemas.microsoft.com/office/drawing/2014/main" id="{3BEE3BC8-4E04-4191-BE0F-D07883F774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7232" y="2866408"/>
            <a:ext cx="4988068" cy="4003280"/>
          </a:xfrm>
          <a:prstGeom prst="rect">
            <a:avLst/>
          </a:prstGeom>
        </p:spPr>
      </p:pic>
    </p:spTree>
    <p:extLst>
      <p:ext uri="{BB962C8B-B14F-4D97-AF65-F5344CB8AC3E}">
        <p14:creationId xmlns:p14="http://schemas.microsoft.com/office/powerpoint/2010/main" val="142164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117CE5-514F-4160-8D76-875C29179D24}"/>
              </a:ext>
            </a:extLst>
          </p:cNvPr>
          <p:cNvSpPr>
            <a:spLocks noGrp="1"/>
          </p:cNvSpPr>
          <p:nvPr>
            <p:ph type="sldNum" sz="quarter" idx="12"/>
          </p:nvPr>
        </p:nvSpPr>
        <p:spPr/>
        <p:txBody>
          <a:bodyPr/>
          <a:lstStyle/>
          <a:p>
            <a:fld id="{675E57BC-6E8E-4CB8-BADB-6BA7A5A51249}" type="slidenum">
              <a:rPr lang="en-GB" smtClean="0"/>
              <a:pPr/>
              <a:t>11</a:t>
            </a:fld>
            <a:endParaRPr lang="en-GB"/>
          </a:p>
        </p:txBody>
      </p:sp>
      <p:sp>
        <p:nvSpPr>
          <p:cNvPr id="4" name="Content Placeholder 3">
            <a:extLst>
              <a:ext uri="{FF2B5EF4-FFF2-40B4-BE49-F238E27FC236}">
                <a16:creationId xmlns:a16="http://schemas.microsoft.com/office/drawing/2014/main" id="{66194F40-3B06-4384-860F-1820BCDAFFC6}"/>
              </a:ext>
            </a:extLst>
          </p:cNvPr>
          <p:cNvSpPr>
            <a:spLocks noGrp="1"/>
          </p:cNvSpPr>
          <p:nvPr>
            <p:ph idx="1"/>
          </p:nvPr>
        </p:nvSpPr>
        <p:spPr>
          <a:xfrm>
            <a:off x="874714" y="1986214"/>
            <a:ext cx="5485981" cy="3696130"/>
          </a:xfrm>
        </p:spPr>
        <p:txBody>
          <a:bodyPr>
            <a:normAutofit/>
          </a:bodyPr>
          <a:lstStyle/>
          <a:p>
            <a:r>
              <a:rPr lang="en-US" sz="1800" dirty="0">
                <a:solidFill>
                  <a:schemeClr val="accent2"/>
                </a:solidFill>
              </a:rPr>
              <a:t>EV charger becomes a lifesaver</a:t>
            </a:r>
          </a:p>
          <a:p>
            <a:pPr lvl="2"/>
            <a:r>
              <a:rPr lang="en-US" sz="1800" dirty="0"/>
              <a:t>Generators sit idle in storage most of the time</a:t>
            </a:r>
          </a:p>
          <a:p>
            <a:pPr lvl="2"/>
            <a:r>
              <a:rPr lang="en-US" sz="1800" dirty="0"/>
              <a:t>Renewable power: No refueling</a:t>
            </a:r>
          </a:p>
          <a:p>
            <a:pPr lvl="2"/>
            <a:r>
              <a:rPr lang="en-US" sz="1800" dirty="0"/>
              <a:t>Clean power: No toxic emissions</a:t>
            </a:r>
          </a:p>
          <a:p>
            <a:pPr lvl="2"/>
            <a:r>
              <a:rPr lang="en-US" sz="1800" dirty="0"/>
              <a:t>Quiet power: No disruption for medical staff or patients</a:t>
            </a:r>
          </a:p>
          <a:p>
            <a:pPr lvl="2"/>
            <a:r>
              <a:rPr lang="en-US" sz="1800" dirty="0"/>
              <a:t>Safe power: No volatile fuel to transport or store</a:t>
            </a:r>
          </a:p>
          <a:p>
            <a:pPr lvl="2"/>
            <a:r>
              <a:rPr lang="en-US" sz="1800" dirty="0"/>
              <a:t>Included in FEMA's Authorized Equipment List (AEL)* </a:t>
            </a:r>
          </a:p>
          <a:p>
            <a:pPr lvl="2"/>
            <a:endParaRPr lang="en-US" sz="1800" dirty="0"/>
          </a:p>
        </p:txBody>
      </p:sp>
      <p:sp>
        <p:nvSpPr>
          <p:cNvPr id="6" name="Title 5">
            <a:extLst>
              <a:ext uri="{FF2B5EF4-FFF2-40B4-BE49-F238E27FC236}">
                <a16:creationId xmlns:a16="http://schemas.microsoft.com/office/drawing/2014/main" id="{D832B282-0473-4E59-9ED2-73B612DD58A2}"/>
              </a:ext>
            </a:extLst>
          </p:cNvPr>
          <p:cNvSpPr>
            <a:spLocks noGrp="1"/>
          </p:cNvSpPr>
          <p:nvPr>
            <p:ph type="title"/>
          </p:nvPr>
        </p:nvSpPr>
        <p:spPr>
          <a:xfrm>
            <a:off x="874714" y="723427"/>
            <a:ext cx="4539115" cy="1062038"/>
          </a:xfrm>
        </p:spPr>
        <p:txBody>
          <a:bodyPr>
            <a:normAutofit fontScale="90000"/>
          </a:bodyPr>
          <a:lstStyle/>
          <a:p>
            <a:r>
              <a:rPr lang="en-US" dirty="0"/>
              <a:t>Emergency Preparedness for First Responders</a:t>
            </a:r>
          </a:p>
        </p:txBody>
      </p:sp>
      <p:pic>
        <p:nvPicPr>
          <p:cNvPr id="10" name="Picture Placeholder 9" descr="A group of people wearing military uniforms&#10;&#10;Description automatically generated">
            <a:extLst>
              <a:ext uri="{FF2B5EF4-FFF2-40B4-BE49-F238E27FC236}">
                <a16:creationId xmlns:a16="http://schemas.microsoft.com/office/drawing/2014/main" id="{0C65BCC2-AA6C-4309-8D4E-A0A2D7C8DB1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18359" b="18359"/>
          <a:stretch>
            <a:fillRect/>
          </a:stretch>
        </p:blipFill>
        <p:spPr>
          <a:xfrm>
            <a:off x="6096000" y="0"/>
            <a:ext cx="6096000" cy="6858000"/>
          </a:xfrm>
        </p:spPr>
      </p:pic>
      <p:sp>
        <p:nvSpPr>
          <p:cNvPr id="11" name="Rectangle 10">
            <a:extLst>
              <a:ext uri="{FF2B5EF4-FFF2-40B4-BE49-F238E27FC236}">
                <a16:creationId xmlns:a16="http://schemas.microsoft.com/office/drawing/2014/main" id="{9D5B49EE-6DF2-40C3-8352-8D8B8A74295C}"/>
              </a:ext>
            </a:extLst>
          </p:cNvPr>
          <p:cNvSpPr/>
          <p:nvPr/>
        </p:nvSpPr>
        <p:spPr>
          <a:xfrm>
            <a:off x="2666998" y="5303576"/>
            <a:ext cx="3693697" cy="600164"/>
          </a:xfrm>
          <a:prstGeom prst="rect">
            <a:avLst/>
          </a:prstGeom>
        </p:spPr>
        <p:txBody>
          <a:bodyPr wrap="square">
            <a:spAutoFit/>
          </a:bodyPr>
          <a:lstStyle/>
          <a:p>
            <a:pPr marL="111125" indent="-111125"/>
            <a:r>
              <a:rPr lang="en-US" sz="1100" i="1" dirty="0">
                <a:solidFill>
                  <a:srgbClr val="000000"/>
                </a:solidFill>
                <a:latin typeface="Calibri" panose="020F0502020204030204" pitchFamily="34" charset="0"/>
                <a:ea typeface="Calibri" panose="020F0502020204030204" pitchFamily="34" charset="0"/>
              </a:rPr>
              <a:t>* Beam Global EV ARC™ solar-powered charging stations are included in the FEMA Authorized Equipment List, under designation 10BC-00-SOLR Chargers.</a:t>
            </a:r>
            <a:endParaRPr lang="en-US" sz="1100" i="1" dirty="0"/>
          </a:p>
        </p:txBody>
      </p:sp>
    </p:spTree>
    <p:extLst>
      <p:ext uri="{BB962C8B-B14F-4D97-AF65-F5344CB8AC3E}">
        <p14:creationId xmlns:p14="http://schemas.microsoft.com/office/powerpoint/2010/main" val="127585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4AC263-84EE-48F7-9C62-5CF680C67424}"/>
              </a:ext>
            </a:extLst>
          </p:cNvPr>
          <p:cNvSpPr>
            <a:spLocks noGrp="1"/>
          </p:cNvSpPr>
          <p:nvPr>
            <p:ph type="ftr" sz="quarter" idx="11"/>
          </p:nvPr>
        </p:nvSpPr>
        <p:spPr/>
        <p:txBody>
          <a:bodyPr/>
          <a:lstStyle/>
          <a:p>
            <a:r>
              <a:rPr lang="en-GB"/>
              <a:t>Footer text (go 'Insert &gt; Header &amp; Footer' to edit)</a:t>
            </a:r>
          </a:p>
        </p:txBody>
      </p:sp>
      <p:sp>
        <p:nvSpPr>
          <p:cNvPr id="3" name="Slide Number Placeholder 2">
            <a:extLst>
              <a:ext uri="{FF2B5EF4-FFF2-40B4-BE49-F238E27FC236}">
                <a16:creationId xmlns:a16="http://schemas.microsoft.com/office/drawing/2014/main" id="{BA963B4C-154D-48C5-B953-AFE9914F1A13}"/>
              </a:ext>
            </a:extLst>
          </p:cNvPr>
          <p:cNvSpPr>
            <a:spLocks noGrp="1"/>
          </p:cNvSpPr>
          <p:nvPr>
            <p:ph type="sldNum" sz="quarter" idx="12"/>
          </p:nvPr>
        </p:nvSpPr>
        <p:spPr/>
        <p:txBody>
          <a:bodyPr/>
          <a:lstStyle/>
          <a:p>
            <a:fld id="{675E57BC-6E8E-4CB8-BADB-6BA7A5A51249}" type="slidenum">
              <a:rPr lang="en-GB" smtClean="0"/>
              <a:t>12</a:t>
            </a:fld>
            <a:endParaRPr lang="en-GB"/>
          </a:p>
        </p:txBody>
      </p:sp>
      <p:sp>
        <p:nvSpPr>
          <p:cNvPr id="4" name="Title 3">
            <a:extLst>
              <a:ext uri="{FF2B5EF4-FFF2-40B4-BE49-F238E27FC236}">
                <a16:creationId xmlns:a16="http://schemas.microsoft.com/office/drawing/2014/main" id="{AE156585-0180-4E9F-B737-BD980F0526A8}"/>
              </a:ext>
            </a:extLst>
          </p:cNvPr>
          <p:cNvSpPr>
            <a:spLocks noGrp="1"/>
          </p:cNvSpPr>
          <p:nvPr>
            <p:ph type="title"/>
          </p:nvPr>
        </p:nvSpPr>
        <p:spPr/>
        <p:txBody>
          <a:bodyPr/>
          <a:lstStyle/>
          <a:p>
            <a:r>
              <a:rPr lang="en-US" dirty="0"/>
              <a:t>Real Time Data &amp; Reporting</a:t>
            </a:r>
          </a:p>
        </p:txBody>
      </p:sp>
      <p:pic>
        <p:nvPicPr>
          <p:cNvPr id="9" name="Content Placeholder 8">
            <a:extLst>
              <a:ext uri="{FF2B5EF4-FFF2-40B4-BE49-F238E27FC236}">
                <a16:creationId xmlns:a16="http://schemas.microsoft.com/office/drawing/2014/main" id="{74CDAA20-A71A-439B-A363-7BA44F1EDD7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28612"/>
          <a:stretch/>
        </p:blipFill>
        <p:spPr>
          <a:xfrm>
            <a:off x="1087207" y="1673771"/>
            <a:ext cx="6393391" cy="2013809"/>
          </a:xfrm>
        </p:spPr>
      </p:pic>
      <p:pic>
        <p:nvPicPr>
          <p:cNvPr id="11" name="Content Placeholder 10">
            <a:extLst>
              <a:ext uri="{FF2B5EF4-FFF2-40B4-BE49-F238E27FC236}">
                <a16:creationId xmlns:a16="http://schemas.microsoft.com/office/drawing/2014/main" id="{6F6D4FBC-EADF-4477-B091-D4D040ED98CC}"/>
              </a:ext>
            </a:extLst>
          </p:cNvPr>
          <p:cNvPicPr>
            <a:picLocks noGrp="1" noChangeAspect="1"/>
          </p:cNvPicPr>
          <p:nvPr>
            <p:ph idx="14"/>
          </p:nvPr>
        </p:nvPicPr>
        <p:blipFill>
          <a:blip r:embed="rId3" cstate="screen">
            <a:extLst>
              <a:ext uri="{28A0092B-C50C-407E-A947-70E740481C1C}">
                <a14:useLocalDpi xmlns:a14="http://schemas.microsoft.com/office/drawing/2010/main"/>
              </a:ext>
            </a:extLst>
          </a:blip>
          <a:stretch>
            <a:fillRect/>
          </a:stretch>
        </p:blipFill>
        <p:spPr>
          <a:xfrm>
            <a:off x="1165176" y="3793668"/>
            <a:ext cx="5493703" cy="1857199"/>
          </a:xfrm>
        </p:spPr>
      </p:pic>
      <p:sp>
        <p:nvSpPr>
          <p:cNvPr id="14" name="Content Placeholder 3">
            <a:extLst>
              <a:ext uri="{FF2B5EF4-FFF2-40B4-BE49-F238E27FC236}">
                <a16:creationId xmlns:a16="http://schemas.microsoft.com/office/drawing/2014/main" id="{18C5C4C0-F70C-4DB5-B1E0-613B14A1A90B}"/>
              </a:ext>
            </a:extLst>
          </p:cNvPr>
          <p:cNvSpPr txBox="1">
            <a:spLocks/>
          </p:cNvSpPr>
          <p:nvPr/>
        </p:nvSpPr>
        <p:spPr>
          <a:xfrm>
            <a:off x="7250993" y="1503322"/>
            <a:ext cx="4778614" cy="4170030"/>
          </a:xfrm>
          <a:prstGeom prst="rect">
            <a:avLst/>
          </a:prstGeom>
        </p:spPr>
        <p:txBody>
          <a:bodyPr vert="horz" lIns="0" tIns="0" rIns="0" bIns="0" rtlCol="0">
            <a:normAutofit fontScale="85000" lnSpcReduction="10000"/>
          </a:bodyPr>
          <a:lstStyle>
            <a:lvl1pPr marL="0" indent="0" algn="l" defTabSz="914400" rtl="0" eaLnBrk="1" latinLnBrk="0" hangingPunct="1">
              <a:lnSpc>
                <a:spcPct val="114000"/>
              </a:lnSpc>
              <a:spcBef>
                <a:spcPts val="600"/>
              </a:spcBef>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114000"/>
              </a:lnSpc>
              <a:spcBef>
                <a:spcPts val="600"/>
              </a:spcBef>
              <a:buFont typeface="Arial" panose="020B0604020202020204" pitchFamily="34" charset="0"/>
              <a:buNone/>
              <a:defRPr sz="1600" kern="1200">
                <a:solidFill>
                  <a:schemeClr val="tx1"/>
                </a:solidFill>
                <a:latin typeface="+mn-lt"/>
                <a:ea typeface="+mn-ea"/>
                <a:cs typeface="+mn-cs"/>
              </a:defRPr>
            </a:lvl2pPr>
            <a:lvl3pPr marL="177800" indent="-177800" algn="l" defTabSz="914400" rtl="0" eaLnBrk="1" latinLnBrk="0" hangingPunct="1">
              <a:lnSpc>
                <a:spcPct val="114000"/>
              </a:lnSpc>
              <a:spcBef>
                <a:spcPts val="600"/>
              </a:spcBef>
              <a:buFont typeface="Arial" panose="020B0604020202020204" pitchFamily="34" charset="0"/>
              <a:buChar char="•"/>
              <a:defRPr sz="1600" kern="1200">
                <a:solidFill>
                  <a:schemeClr val="tx1"/>
                </a:solidFill>
                <a:latin typeface="+mn-lt"/>
                <a:ea typeface="+mn-ea"/>
                <a:cs typeface="+mn-cs"/>
              </a:defRPr>
            </a:lvl3pPr>
            <a:lvl4pPr marL="539750" indent="-177800" algn="l" defTabSz="914400" rtl="0" eaLnBrk="1" latinLnBrk="0" hangingPunct="1">
              <a:lnSpc>
                <a:spcPct val="114000"/>
              </a:lnSpc>
              <a:spcBef>
                <a:spcPts val="600"/>
              </a:spcBef>
              <a:buFont typeface="Arial" panose="020B0604020202020204" pitchFamily="34" charset="0"/>
              <a:buChar char="•"/>
              <a:defRPr sz="1600" kern="1200">
                <a:solidFill>
                  <a:schemeClr val="tx1"/>
                </a:solidFill>
                <a:latin typeface="+mn-lt"/>
                <a:ea typeface="+mn-ea"/>
                <a:cs typeface="+mn-cs"/>
              </a:defRPr>
            </a:lvl4pPr>
            <a:lvl5pPr marL="895350" indent="-177800" algn="l" defTabSz="914400" rtl="0" eaLnBrk="1" latinLnBrk="0" hangingPunct="1">
              <a:lnSpc>
                <a:spcPct val="114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rPr>
              <a:t>Standard Reporting</a:t>
            </a:r>
          </a:p>
          <a:p>
            <a:pPr lvl="1"/>
            <a:r>
              <a:rPr lang="en-US" dirty="0"/>
              <a:t>Wireless connectivity transmits real time data for reporting on:</a:t>
            </a:r>
          </a:p>
          <a:p>
            <a:pPr lvl="2"/>
            <a:r>
              <a:rPr lang="en-US" dirty="0"/>
              <a:t>State of batteries </a:t>
            </a:r>
          </a:p>
          <a:p>
            <a:pPr lvl="2"/>
            <a:r>
              <a:rPr lang="en-US" dirty="0"/>
              <a:t>State of PV charging </a:t>
            </a:r>
          </a:p>
          <a:p>
            <a:pPr lvl="2"/>
            <a:r>
              <a:rPr lang="en-US" dirty="0"/>
              <a:t>Rate and amount of energy delivery</a:t>
            </a:r>
          </a:p>
          <a:p>
            <a:pPr lvl="2"/>
            <a:r>
              <a:rPr lang="en-US" dirty="0"/>
              <a:t>Time and duration of EV charging (approx.)</a:t>
            </a:r>
          </a:p>
          <a:p>
            <a:pPr lvl="2"/>
            <a:r>
              <a:rPr lang="en-US" dirty="0"/>
              <a:t>Carbon offset</a:t>
            </a:r>
          </a:p>
          <a:p>
            <a:pPr lvl="1"/>
            <a:r>
              <a:rPr lang="en-US" b="1" dirty="0">
                <a:solidFill>
                  <a:schemeClr val="accent2"/>
                </a:solidFill>
              </a:rPr>
              <a:t>Optional Reporting</a:t>
            </a:r>
          </a:p>
          <a:p>
            <a:pPr lvl="1"/>
            <a:r>
              <a:rPr lang="en-US" dirty="0"/>
              <a:t>Wireless connectivity transmits real time data for reporting on:</a:t>
            </a:r>
          </a:p>
          <a:p>
            <a:pPr lvl="2"/>
            <a:r>
              <a:rPr lang="en-US" dirty="0"/>
              <a:t>Time and duration of EV charging (exact) </a:t>
            </a:r>
          </a:p>
          <a:p>
            <a:pPr lvl="2"/>
            <a:r>
              <a:rPr lang="en-US" dirty="0"/>
              <a:t>Time of charge </a:t>
            </a:r>
          </a:p>
          <a:p>
            <a:pPr lvl="2"/>
            <a:r>
              <a:rPr lang="en-US" dirty="0"/>
              <a:t>Kilowatt hours (kWh) delivered</a:t>
            </a:r>
          </a:p>
          <a:p>
            <a:pPr lvl="2"/>
            <a:r>
              <a:rPr lang="en-US" dirty="0"/>
              <a:t>Optional billing / access control</a:t>
            </a:r>
          </a:p>
          <a:p>
            <a:pPr lvl="2"/>
            <a:r>
              <a:rPr lang="en-US" dirty="0"/>
              <a:t>Drive identification</a:t>
            </a:r>
          </a:p>
        </p:txBody>
      </p:sp>
    </p:spTree>
    <p:extLst>
      <p:ext uri="{BB962C8B-B14F-4D97-AF65-F5344CB8AC3E}">
        <p14:creationId xmlns:p14="http://schemas.microsoft.com/office/powerpoint/2010/main" val="326326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F03D3D-FEE4-40DF-998E-469A0A604847}"/>
              </a:ext>
            </a:extLst>
          </p:cNvPr>
          <p:cNvSpPr>
            <a:spLocks noGrp="1"/>
          </p:cNvSpPr>
          <p:nvPr>
            <p:ph type="ftr" sz="quarter" idx="11"/>
          </p:nvPr>
        </p:nvSpPr>
        <p:spPr/>
        <p:txBody>
          <a:bodyPr/>
          <a:lstStyle/>
          <a:p>
            <a:r>
              <a:rPr lang="en-GB"/>
              <a:t>Footer text (go 'Insert &gt; Header &amp; Footer' to edit)</a:t>
            </a:r>
          </a:p>
        </p:txBody>
      </p:sp>
      <p:sp>
        <p:nvSpPr>
          <p:cNvPr id="3" name="Slide Number Placeholder 2">
            <a:extLst>
              <a:ext uri="{FF2B5EF4-FFF2-40B4-BE49-F238E27FC236}">
                <a16:creationId xmlns:a16="http://schemas.microsoft.com/office/drawing/2014/main" id="{120FD6EC-D2E7-4418-8B74-3F462597AC7B}"/>
              </a:ext>
            </a:extLst>
          </p:cNvPr>
          <p:cNvSpPr>
            <a:spLocks noGrp="1"/>
          </p:cNvSpPr>
          <p:nvPr>
            <p:ph type="sldNum" sz="quarter" idx="12"/>
          </p:nvPr>
        </p:nvSpPr>
        <p:spPr/>
        <p:txBody>
          <a:bodyPr/>
          <a:lstStyle/>
          <a:p>
            <a:fld id="{675E57BC-6E8E-4CB8-BADB-6BA7A5A51249}" type="slidenum">
              <a:rPr lang="en-GB" smtClean="0"/>
              <a:t>13</a:t>
            </a:fld>
            <a:endParaRPr lang="en-GB"/>
          </a:p>
        </p:txBody>
      </p:sp>
      <p:pic>
        <p:nvPicPr>
          <p:cNvPr id="8" name="Picture 7">
            <a:extLst>
              <a:ext uri="{FF2B5EF4-FFF2-40B4-BE49-F238E27FC236}">
                <a16:creationId xmlns:a16="http://schemas.microsoft.com/office/drawing/2014/main" id="{98DF4803-E214-4A0B-BCB9-4C6BAA99A4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10" y="0"/>
            <a:ext cx="12202510" cy="6868188"/>
          </a:xfrm>
          <a:prstGeom prst="rect">
            <a:avLst/>
          </a:prstGeom>
        </p:spPr>
      </p:pic>
      <p:pic>
        <p:nvPicPr>
          <p:cNvPr id="42" name="Picture 41" descr="A picture containing drawing&#10;&#10;Description automatically generated">
            <a:extLst>
              <a:ext uri="{FF2B5EF4-FFF2-40B4-BE49-F238E27FC236}">
                <a16:creationId xmlns:a16="http://schemas.microsoft.com/office/drawing/2014/main" id="{95736E8A-044F-4C4B-8559-F2A5C60AA5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3362" y="463911"/>
            <a:ext cx="3563119" cy="1908052"/>
          </a:xfrm>
          <a:prstGeom prst="rect">
            <a:avLst/>
          </a:prstGeom>
        </p:spPr>
      </p:pic>
      <p:sp>
        <p:nvSpPr>
          <p:cNvPr id="44" name="Content Placeholder 5">
            <a:extLst>
              <a:ext uri="{FF2B5EF4-FFF2-40B4-BE49-F238E27FC236}">
                <a16:creationId xmlns:a16="http://schemas.microsoft.com/office/drawing/2014/main" id="{D9B1CCD1-C62E-4529-BBD9-B1A258C9AC36}"/>
              </a:ext>
            </a:extLst>
          </p:cNvPr>
          <p:cNvSpPr>
            <a:spLocks noGrp="1"/>
          </p:cNvSpPr>
          <p:nvPr>
            <p:ph idx="1"/>
          </p:nvPr>
        </p:nvSpPr>
        <p:spPr>
          <a:xfrm>
            <a:off x="7254693" y="682052"/>
            <a:ext cx="4539115" cy="2713220"/>
          </a:xfrm>
        </p:spPr>
        <p:txBody>
          <a:bodyPr>
            <a:normAutofit/>
          </a:bodyPr>
          <a:lstStyle/>
          <a:p>
            <a:pPr lvl="2"/>
            <a:r>
              <a:rPr lang="en-US" sz="1800" dirty="0">
                <a:solidFill>
                  <a:schemeClr val="bg1"/>
                </a:solidFill>
              </a:rPr>
              <a:t>Founded in 2006</a:t>
            </a:r>
          </a:p>
          <a:p>
            <a:pPr lvl="2"/>
            <a:r>
              <a:rPr lang="en-US" sz="1800" dirty="0">
                <a:solidFill>
                  <a:schemeClr val="bg1"/>
                </a:solidFill>
              </a:rPr>
              <a:t>Publicly Traded Company (Nasdaq: BEEM)</a:t>
            </a:r>
          </a:p>
          <a:p>
            <a:pPr lvl="2"/>
            <a:r>
              <a:rPr lang="en-US" sz="1800" dirty="0">
                <a:solidFill>
                  <a:schemeClr val="bg1"/>
                </a:solidFill>
              </a:rPr>
              <a:t>Products manufactured at our facilities in    San Diego, California</a:t>
            </a:r>
          </a:p>
          <a:p>
            <a:pPr lvl="2"/>
            <a:r>
              <a:rPr lang="en-US" sz="1800" dirty="0">
                <a:solidFill>
                  <a:schemeClr val="bg1"/>
                </a:solidFill>
              </a:rPr>
              <a:t>We proudly employ combat veterans, disabled workers and other highly motivated individuals</a:t>
            </a:r>
          </a:p>
          <a:p>
            <a:pPr lvl="2"/>
            <a:endParaRPr lang="en-US" sz="1800" dirty="0">
              <a:solidFill>
                <a:schemeClr val="bg1"/>
              </a:solidFill>
            </a:endParaRPr>
          </a:p>
        </p:txBody>
      </p:sp>
    </p:spTree>
    <p:extLst>
      <p:ext uri="{BB962C8B-B14F-4D97-AF65-F5344CB8AC3E}">
        <p14:creationId xmlns:p14="http://schemas.microsoft.com/office/powerpoint/2010/main" val="68255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B0CC9-3689-4327-9D17-74E3F9E46B85}"/>
              </a:ext>
            </a:extLst>
          </p:cNvPr>
          <p:cNvSpPr>
            <a:spLocks noGrp="1"/>
          </p:cNvSpPr>
          <p:nvPr>
            <p:ph type="title"/>
          </p:nvPr>
        </p:nvSpPr>
        <p:spPr/>
        <p:txBody>
          <a:bodyPr/>
          <a:lstStyle/>
          <a:p>
            <a:r>
              <a:rPr lang="en-US" dirty="0"/>
              <a:t>Our Customers Have a Lot to Beam About</a:t>
            </a:r>
          </a:p>
        </p:txBody>
      </p:sp>
      <p:pic>
        <p:nvPicPr>
          <p:cNvPr id="87" name="Picture 86" descr="A close up of a logo&#10;&#10;Description generated with very high confidence">
            <a:extLst>
              <a:ext uri="{FF2B5EF4-FFF2-40B4-BE49-F238E27FC236}">
                <a16:creationId xmlns:a16="http://schemas.microsoft.com/office/drawing/2014/main" id="{68604FD6-7382-4167-96F1-E19121947C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6575" y="-1012288"/>
            <a:ext cx="914400" cy="685800"/>
          </a:xfrm>
          <a:prstGeom prst="rect">
            <a:avLst/>
          </a:prstGeom>
        </p:spPr>
      </p:pic>
      <p:pic>
        <p:nvPicPr>
          <p:cNvPr id="100" name="Picture 99" descr="A picture containing game&#10;&#10;Description automatically generated">
            <a:extLst>
              <a:ext uri="{FF2B5EF4-FFF2-40B4-BE49-F238E27FC236}">
                <a16:creationId xmlns:a16="http://schemas.microsoft.com/office/drawing/2014/main" id="{EFFF91E0-1ECD-4655-8CB4-2E72FB0EF0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93370" y="2021712"/>
            <a:ext cx="1205782" cy="1205782"/>
          </a:xfrm>
          <a:prstGeom prst="rect">
            <a:avLst/>
          </a:prstGeom>
        </p:spPr>
      </p:pic>
      <p:pic>
        <p:nvPicPr>
          <p:cNvPr id="102" name="Picture 101" descr="A picture containing drawing&#10;&#10;Description automatically generated">
            <a:extLst>
              <a:ext uri="{FF2B5EF4-FFF2-40B4-BE49-F238E27FC236}">
                <a16:creationId xmlns:a16="http://schemas.microsoft.com/office/drawing/2014/main" id="{7953DF68-FD74-4434-AA57-5EAAFE7C03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2266" y="4621827"/>
            <a:ext cx="1498071" cy="839545"/>
          </a:xfrm>
          <a:prstGeom prst="rect">
            <a:avLst/>
          </a:prstGeom>
        </p:spPr>
      </p:pic>
      <p:pic>
        <p:nvPicPr>
          <p:cNvPr id="104" name="Picture 103">
            <a:extLst>
              <a:ext uri="{FF2B5EF4-FFF2-40B4-BE49-F238E27FC236}">
                <a16:creationId xmlns:a16="http://schemas.microsoft.com/office/drawing/2014/main" id="{11E5D345-41BA-41EB-BEB9-7D5E779176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1457" y="3551313"/>
            <a:ext cx="1807998" cy="611103"/>
          </a:xfrm>
          <a:prstGeom prst="rect">
            <a:avLst/>
          </a:prstGeom>
        </p:spPr>
      </p:pic>
      <p:pic>
        <p:nvPicPr>
          <p:cNvPr id="106" name="Picture 105">
            <a:extLst>
              <a:ext uri="{FF2B5EF4-FFF2-40B4-BE49-F238E27FC236}">
                <a16:creationId xmlns:a16="http://schemas.microsoft.com/office/drawing/2014/main" id="{BC348F52-7B7C-47EF-9CB2-DF1347CE28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89374" y="4674595"/>
            <a:ext cx="1439308" cy="734007"/>
          </a:xfrm>
          <a:prstGeom prst="rect">
            <a:avLst/>
          </a:prstGeom>
        </p:spPr>
      </p:pic>
      <p:pic>
        <p:nvPicPr>
          <p:cNvPr id="108" name="Picture 107" descr="Unknown-5.jpeg">
            <a:extLst>
              <a:ext uri="{FF2B5EF4-FFF2-40B4-BE49-F238E27FC236}">
                <a16:creationId xmlns:a16="http://schemas.microsoft.com/office/drawing/2014/main" id="{62221ED7-BD57-4459-9C26-877F071354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40180" y="4091524"/>
            <a:ext cx="1338869" cy="1338869"/>
          </a:xfrm>
          <a:prstGeom prst="rect">
            <a:avLst/>
          </a:prstGeom>
        </p:spPr>
      </p:pic>
      <p:pic>
        <p:nvPicPr>
          <p:cNvPr id="110" name="Picture 109">
            <a:extLst>
              <a:ext uri="{FF2B5EF4-FFF2-40B4-BE49-F238E27FC236}">
                <a16:creationId xmlns:a16="http://schemas.microsoft.com/office/drawing/2014/main" id="{5FC2CF11-08F7-4AB4-8626-1104537C71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0874" y="2088895"/>
            <a:ext cx="1137572" cy="1137572"/>
          </a:xfrm>
          <a:prstGeom prst="rect">
            <a:avLst/>
          </a:prstGeom>
        </p:spPr>
      </p:pic>
      <p:pic>
        <p:nvPicPr>
          <p:cNvPr id="112" name="Picture 111" descr="A close up of a sign&#10;&#10;Description generated with very high confidence">
            <a:extLst>
              <a:ext uri="{FF2B5EF4-FFF2-40B4-BE49-F238E27FC236}">
                <a16:creationId xmlns:a16="http://schemas.microsoft.com/office/drawing/2014/main" id="{654E4059-8068-498D-B94F-208DAF8F79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41618" y="2109404"/>
            <a:ext cx="1166201" cy="1166201"/>
          </a:xfrm>
          <a:prstGeom prst="rect">
            <a:avLst/>
          </a:prstGeom>
        </p:spPr>
      </p:pic>
      <p:pic>
        <p:nvPicPr>
          <p:cNvPr id="114" name="Picture 113">
            <a:extLst>
              <a:ext uri="{FF2B5EF4-FFF2-40B4-BE49-F238E27FC236}">
                <a16:creationId xmlns:a16="http://schemas.microsoft.com/office/drawing/2014/main" id="{1005012D-3FAD-41D5-8F99-A89BF2BBEC7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47586" y="3662400"/>
            <a:ext cx="1470314" cy="651708"/>
          </a:xfrm>
          <a:prstGeom prst="rect">
            <a:avLst/>
          </a:prstGeom>
        </p:spPr>
      </p:pic>
      <p:pic>
        <p:nvPicPr>
          <p:cNvPr id="116" name="Picture 115" descr="A close up of a sign&#10;&#10;Description generated with very high confidence">
            <a:extLst>
              <a:ext uri="{FF2B5EF4-FFF2-40B4-BE49-F238E27FC236}">
                <a16:creationId xmlns:a16="http://schemas.microsoft.com/office/drawing/2014/main" id="{CEA3C15E-E3ED-44AA-8352-E72FBC281D5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88542" y="2113252"/>
            <a:ext cx="1118748" cy="1109628"/>
          </a:xfrm>
          <a:prstGeom prst="rect">
            <a:avLst/>
          </a:prstGeom>
        </p:spPr>
      </p:pic>
      <p:pic>
        <p:nvPicPr>
          <p:cNvPr id="118" name="Picture 117">
            <a:extLst>
              <a:ext uri="{FF2B5EF4-FFF2-40B4-BE49-F238E27FC236}">
                <a16:creationId xmlns:a16="http://schemas.microsoft.com/office/drawing/2014/main" id="{7525111F-5C3B-4413-9D06-70AEF8632A3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32525" y="2132838"/>
            <a:ext cx="1111846" cy="1100264"/>
          </a:xfrm>
          <a:prstGeom prst="rect">
            <a:avLst/>
          </a:prstGeom>
        </p:spPr>
      </p:pic>
      <p:pic>
        <p:nvPicPr>
          <p:cNvPr id="120" name="Picture 119" descr="A close up of a sign&#10;&#10;Description automatically generated">
            <a:extLst>
              <a:ext uri="{FF2B5EF4-FFF2-40B4-BE49-F238E27FC236}">
                <a16:creationId xmlns:a16="http://schemas.microsoft.com/office/drawing/2014/main" id="{95BC1BCD-7E14-4E0C-8845-8F1E0C1863F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44507" y="2104013"/>
            <a:ext cx="1089707" cy="1134286"/>
          </a:xfrm>
          <a:prstGeom prst="rect">
            <a:avLst/>
          </a:prstGeom>
        </p:spPr>
      </p:pic>
      <p:pic>
        <p:nvPicPr>
          <p:cNvPr id="122" name="Picture 121" descr="Unknown-2.jpeg">
            <a:extLst>
              <a:ext uri="{FF2B5EF4-FFF2-40B4-BE49-F238E27FC236}">
                <a16:creationId xmlns:a16="http://schemas.microsoft.com/office/drawing/2014/main" id="{A2233E40-ABF0-40F2-9CD4-8B503363800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528034" y="1953651"/>
            <a:ext cx="1445006" cy="1541860"/>
          </a:xfrm>
          <a:prstGeom prst="rect">
            <a:avLst/>
          </a:prstGeom>
        </p:spPr>
      </p:pic>
      <p:pic>
        <p:nvPicPr>
          <p:cNvPr id="124" name="Picture 123">
            <a:extLst>
              <a:ext uri="{FF2B5EF4-FFF2-40B4-BE49-F238E27FC236}">
                <a16:creationId xmlns:a16="http://schemas.microsoft.com/office/drawing/2014/main" id="{D7F93451-C5F6-44C6-8195-0326242333C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960487" y="4635086"/>
            <a:ext cx="1593927" cy="788406"/>
          </a:xfrm>
          <a:prstGeom prst="rect">
            <a:avLst/>
          </a:prstGeom>
        </p:spPr>
      </p:pic>
      <p:pic>
        <p:nvPicPr>
          <p:cNvPr id="126" name="Picture 125" descr="A close up of a logo&#10;&#10;Description generated with very high confidence">
            <a:extLst>
              <a:ext uri="{FF2B5EF4-FFF2-40B4-BE49-F238E27FC236}">
                <a16:creationId xmlns:a16="http://schemas.microsoft.com/office/drawing/2014/main" id="{ED75A4FC-6395-4293-86D4-30C5BAEB889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80228" y="2111464"/>
            <a:ext cx="1104337" cy="1104337"/>
          </a:xfrm>
          <a:prstGeom prst="rect">
            <a:avLst/>
          </a:prstGeom>
        </p:spPr>
      </p:pic>
      <p:pic>
        <p:nvPicPr>
          <p:cNvPr id="128" name="Picture 127">
            <a:extLst>
              <a:ext uri="{FF2B5EF4-FFF2-40B4-BE49-F238E27FC236}">
                <a16:creationId xmlns:a16="http://schemas.microsoft.com/office/drawing/2014/main" id="{2FC76077-2867-4640-8B16-32D6D18C72F8}"/>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445241" y="3652364"/>
            <a:ext cx="1567971" cy="864486"/>
          </a:xfrm>
          <a:prstGeom prst="rect">
            <a:avLst/>
          </a:prstGeom>
        </p:spPr>
      </p:pic>
      <p:pic>
        <p:nvPicPr>
          <p:cNvPr id="130" name="Picture 129" descr="A picture containing object, clock, drawing&#10;&#10;Description automatically generated">
            <a:extLst>
              <a:ext uri="{FF2B5EF4-FFF2-40B4-BE49-F238E27FC236}">
                <a16:creationId xmlns:a16="http://schemas.microsoft.com/office/drawing/2014/main" id="{806DF91D-6560-4E9B-B7BE-1E3A650B762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824106" y="5777370"/>
            <a:ext cx="1765268" cy="706107"/>
          </a:xfrm>
          <a:prstGeom prst="rect">
            <a:avLst/>
          </a:prstGeom>
        </p:spPr>
      </p:pic>
      <p:pic>
        <p:nvPicPr>
          <p:cNvPr id="132" name="Picture 131">
            <a:extLst>
              <a:ext uri="{FF2B5EF4-FFF2-40B4-BE49-F238E27FC236}">
                <a16:creationId xmlns:a16="http://schemas.microsoft.com/office/drawing/2014/main" id="{9E6C60FA-7926-4322-BA2F-D51079EC4841}"/>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6012919" y="4686121"/>
            <a:ext cx="1986699" cy="777585"/>
          </a:xfrm>
          <a:prstGeom prst="rect">
            <a:avLst/>
          </a:prstGeom>
        </p:spPr>
      </p:pic>
      <p:pic>
        <p:nvPicPr>
          <p:cNvPr id="134" name="Picture 133" descr="A close up of a logo&#10;&#10;Description generated with very high confidence">
            <a:extLst>
              <a:ext uri="{FF2B5EF4-FFF2-40B4-BE49-F238E27FC236}">
                <a16:creationId xmlns:a16="http://schemas.microsoft.com/office/drawing/2014/main" id="{BABE6A96-BBA3-478A-A68D-F42E2B4B8E0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993362" y="5563869"/>
            <a:ext cx="1295180" cy="971385"/>
          </a:xfrm>
          <a:prstGeom prst="rect">
            <a:avLst/>
          </a:prstGeom>
        </p:spPr>
      </p:pic>
      <p:pic>
        <p:nvPicPr>
          <p:cNvPr id="136" name="Picture 135" descr="A close up of a logo&#10;&#10;Description automatically generated">
            <a:extLst>
              <a:ext uri="{FF2B5EF4-FFF2-40B4-BE49-F238E27FC236}">
                <a16:creationId xmlns:a16="http://schemas.microsoft.com/office/drawing/2014/main" id="{B3828EF8-C8CF-46C8-852A-A6DA36C8A25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210942" y="3471938"/>
            <a:ext cx="2031507" cy="1066541"/>
          </a:xfrm>
          <a:prstGeom prst="rect">
            <a:avLst/>
          </a:prstGeom>
        </p:spPr>
      </p:pic>
      <p:pic>
        <p:nvPicPr>
          <p:cNvPr id="138" name="Picture 137">
            <a:extLst>
              <a:ext uri="{FF2B5EF4-FFF2-40B4-BE49-F238E27FC236}">
                <a16:creationId xmlns:a16="http://schemas.microsoft.com/office/drawing/2014/main" id="{190F3616-6254-47A5-9940-4DA3156BF0A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82616" y="4237253"/>
            <a:ext cx="697034" cy="1272296"/>
          </a:xfrm>
          <a:prstGeom prst="rect">
            <a:avLst/>
          </a:prstGeom>
        </p:spPr>
      </p:pic>
      <p:pic>
        <p:nvPicPr>
          <p:cNvPr id="140" name="Picture 139" descr="A picture containing object&#10;&#10;Description generated with high confidence">
            <a:extLst>
              <a:ext uri="{FF2B5EF4-FFF2-40B4-BE49-F238E27FC236}">
                <a16:creationId xmlns:a16="http://schemas.microsoft.com/office/drawing/2014/main" id="{5431CEC2-55FE-49DA-BDF1-FC75F29A0B6D}"/>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093370" y="5868465"/>
            <a:ext cx="2589017" cy="666789"/>
          </a:xfrm>
          <a:prstGeom prst="rect">
            <a:avLst/>
          </a:prstGeom>
        </p:spPr>
      </p:pic>
      <p:pic>
        <p:nvPicPr>
          <p:cNvPr id="142" name="Picture 141">
            <a:extLst>
              <a:ext uri="{FF2B5EF4-FFF2-40B4-BE49-F238E27FC236}">
                <a16:creationId xmlns:a16="http://schemas.microsoft.com/office/drawing/2014/main" id="{89962D99-02BF-4EC5-B2C3-AA486C72FF90}"/>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826358" y="5984124"/>
            <a:ext cx="2341239" cy="435469"/>
          </a:xfrm>
          <a:prstGeom prst="rect">
            <a:avLst/>
          </a:prstGeom>
        </p:spPr>
      </p:pic>
      <p:pic>
        <p:nvPicPr>
          <p:cNvPr id="144" name="Picture 143">
            <a:extLst>
              <a:ext uri="{FF2B5EF4-FFF2-40B4-BE49-F238E27FC236}">
                <a16:creationId xmlns:a16="http://schemas.microsoft.com/office/drawing/2014/main" id="{161517ED-4A82-4564-AD41-03BE8897376D}"/>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950377" y="3484498"/>
            <a:ext cx="1067736" cy="853355"/>
          </a:xfrm>
          <a:prstGeom prst="rect">
            <a:avLst/>
          </a:prstGeom>
        </p:spPr>
      </p:pic>
    </p:spTree>
    <p:extLst>
      <p:ext uri="{BB962C8B-B14F-4D97-AF65-F5344CB8AC3E}">
        <p14:creationId xmlns:p14="http://schemas.microsoft.com/office/powerpoint/2010/main" val="390616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36BB4A-9AA5-42DF-9A5A-E124EF671CCD}"/>
              </a:ext>
            </a:extLst>
          </p:cNvPr>
          <p:cNvSpPr>
            <a:spLocks noGrp="1"/>
          </p:cNvSpPr>
          <p:nvPr>
            <p:ph type="body" sz="quarter" idx="13"/>
          </p:nvPr>
        </p:nvSpPr>
        <p:spPr>
          <a:xfrm>
            <a:off x="708026" y="4285753"/>
            <a:ext cx="3164260" cy="1800722"/>
          </a:xfrm>
        </p:spPr>
        <p:txBody>
          <a:bodyPr>
            <a:normAutofit/>
          </a:bodyPr>
          <a:lstStyle/>
          <a:p>
            <a:r>
              <a:rPr lang="en-GB" sz="2200" dirty="0"/>
              <a:t>THE BEAM TEAM</a:t>
            </a:r>
          </a:p>
          <a:p>
            <a:pPr lvl="1">
              <a:lnSpc>
                <a:spcPct val="114000"/>
              </a:lnSpc>
              <a:spcBef>
                <a:spcPts val="600"/>
              </a:spcBef>
            </a:pPr>
            <a:r>
              <a:rPr lang="en-GB" sz="1600" dirty="0"/>
              <a:t>+1 (858) 799-4583</a:t>
            </a:r>
          </a:p>
          <a:p>
            <a:pPr lvl="1">
              <a:lnSpc>
                <a:spcPct val="114000"/>
              </a:lnSpc>
            </a:pPr>
            <a:r>
              <a:rPr lang="en-GB" sz="1600" dirty="0"/>
              <a:t>BeamTeam@BeamForAll.com</a:t>
            </a:r>
          </a:p>
          <a:p>
            <a:pPr lvl="1">
              <a:lnSpc>
                <a:spcPct val="114000"/>
              </a:lnSpc>
            </a:pPr>
            <a:endParaRPr lang="en-GB" sz="1600" dirty="0"/>
          </a:p>
          <a:p>
            <a:pPr lvl="1">
              <a:lnSpc>
                <a:spcPct val="114000"/>
              </a:lnSpc>
            </a:pPr>
            <a:r>
              <a:rPr lang="en-GB" sz="1600" dirty="0"/>
              <a:t>BeamForAll.com</a:t>
            </a:r>
          </a:p>
        </p:txBody>
      </p:sp>
      <p:sp>
        <p:nvSpPr>
          <p:cNvPr id="7" name="Text Placeholder 6">
            <a:extLst>
              <a:ext uri="{FF2B5EF4-FFF2-40B4-BE49-F238E27FC236}">
                <a16:creationId xmlns:a16="http://schemas.microsoft.com/office/drawing/2014/main" id="{F8E57AEE-5D02-4C92-8460-5EBA46C63573}"/>
              </a:ext>
            </a:extLst>
          </p:cNvPr>
          <p:cNvSpPr>
            <a:spLocks noGrp="1"/>
          </p:cNvSpPr>
          <p:nvPr>
            <p:ph type="body" sz="quarter" idx="14"/>
          </p:nvPr>
        </p:nvSpPr>
        <p:spPr>
          <a:xfrm>
            <a:off x="5685183" y="2749692"/>
            <a:ext cx="5565913" cy="868151"/>
          </a:xfrm>
        </p:spPr>
        <p:txBody>
          <a:bodyPr/>
          <a:lstStyle/>
          <a:p>
            <a:r>
              <a:rPr lang="en-GB" sz="4800" i="1" spc="400" dirty="0"/>
              <a:t>Drive on Sunshine</a:t>
            </a:r>
          </a:p>
        </p:txBody>
      </p:sp>
    </p:spTree>
    <p:extLst>
      <p:ext uri="{BB962C8B-B14F-4D97-AF65-F5344CB8AC3E}">
        <p14:creationId xmlns:p14="http://schemas.microsoft.com/office/powerpoint/2010/main" val="276238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36BB4A-9AA5-42DF-9A5A-E124EF671CCD}"/>
              </a:ext>
            </a:extLst>
          </p:cNvPr>
          <p:cNvSpPr>
            <a:spLocks noGrp="1"/>
          </p:cNvSpPr>
          <p:nvPr>
            <p:ph type="body" sz="quarter" idx="13"/>
          </p:nvPr>
        </p:nvSpPr>
        <p:spPr>
          <a:xfrm>
            <a:off x="8053217" y="4354886"/>
            <a:ext cx="3590925" cy="2173333"/>
          </a:xfrm>
        </p:spPr>
        <p:txBody>
          <a:bodyPr>
            <a:normAutofit/>
          </a:bodyPr>
          <a:lstStyle/>
          <a:p>
            <a:r>
              <a:rPr lang="en-GB" dirty="0">
                <a:solidFill>
                  <a:schemeClr val="bg1"/>
                </a:solidFill>
              </a:rPr>
              <a:t>Andy Ike</a:t>
            </a:r>
          </a:p>
          <a:p>
            <a:pPr lvl="1"/>
            <a:r>
              <a:rPr lang="en-GB" sz="1800" dirty="0">
                <a:solidFill>
                  <a:schemeClr val="bg1"/>
                </a:solidFill>
              </a:rPr>
              <a:t>Clean Mobility Sales Manager</a:t>
            </a:r>
          </a:p>
          <a:p>
            <a:pPr lvl="1"/>
            <a:endParaRPr lang="en-GB" sz="1800" dirty="0">
              <a:solidFill>
                <a:schemeClr val="bg1"/>
              </a:solidFill>
            </a:endParaRPr>
          </a:p>
          <a:p>
            <a:pPr lvl="1">
              <a:lnSpc>
                <a:spcPct val="114000"/>
              </a:lnSpc>
            </a:pPr>
            <a:r>
              <a:rPr lang="en-GB" sz="1600" dirty="0">
                <a:solidFill>
                  <a:schemeClr val="bg1"/>
                </a:solidFill>
              </a:rPr>
              <a:t>M (858)-799-4583</a:t>
            </a:r>
          </a:p>
          <a:p>
            <a:pPr lvl="1">
              <a:lnSpc>
                <a:spcPct val="114000"/>
              </a:lnSpc>
            </a:pPr>
            <a:r>
              <a:rPr lang="en-GB" sz="1600" dirty="0">
                <a:solidFill>
                  <a:schemeClr val="bg1"/>
                </a:solidFill>
              </a:rPr>
              <a:t>O (858)-799-4583</a:t>
            </a:r>
          </a:p>
          <a:p>
            <a:pPr lvl="1">
              <a:lnSpc>
                <a:spcPct val="114000"/>
              </a:lnSpc>
            </a:pPr>
            <a:r>
              <a:rPr lang="en-GB" dirty="0">
                <a:solidFill>
                  <a:schemeClr val="bg1"/>
                </a:solidFill>
              </a:rPr>
              <a:t>Andy.Ike</a:t>
            </a:r>
            <a:r>
              <a:rPr lang="en-GB" sz="1600" dirty="0">
                <a:solidFill>
                  <a:schemeClr val="bg1"/>
                </a:solidFill>
              </a:rPr>
              <a:t>@BeamForAll.com</a:t>
            </a:r>
          </a:p>
        </p:txBody>
      </p:sp>
      <p:sp>
        <p:nvSpPr>
          <p:cNvPr id="7" name="Text Placeholder 6">
            <a:extLst>
              <a:ext uri="{FF2B5EF4-FFF2-40B4-BE49-F238E27FC236}">
                <a16:creationId xmlns:a16="http://schemas.microsoft.com/office/drawing/2014/main" id="{F8E57AEE-5D02-4C92-8460-5EBA46C63573}"/>
              </a:ext>
            </a:extLst>
          </p:cNvPr>
          <p:cNvSpPr>
            <a:spLocks noGrp="1"/>
          </p:cNvSpPr>
          <p:nvPr>
            <p:ph type="body" sz="quarter" idx="14"/>
          </p:nvPr>
        </p:nvSpPr>
        <p:spPr>
          <a:xfrm>
            <a:off x="547858" y="4354886"/>
            <a:ext cx="3428397" cy="1223352"/>
          </a:xfrm>
        </p:spPr>
        <p:txBody>
          <a:bodyPr/>
          <a:lstStyle/>
          <a:p>
            <a:r>
              <a:rPr lang="en-GB" sz="4400" dirty="0">
                <a:solidFill>
                  <a:schemeClr val="tx1"/>
                </a:solidFill>
              </a:rPr>
              <a:t>Thank You</a:t>
            </a:r>
          </a:p>
        </p:txBody>
      </p:sp>
      <p:sp>
        <p:nvSpPr>
          <p:cNvPr id="3" name="Picture Placeholder 2">
            <a:extLst>
              <a:ext uri="{FF2B5EF4-FFF2-40B4-BE49-F238E27FC236}">
                <a16:creationId xmlns:a16="http://schemas.microsoft.com/office/drawing/2014/main" id="{A28DD887-0D59-4C34-A0E9-0E0225FCA743}"/>
              </a:ext>
            </a:extLst>
          </p:cNvPr>
          <p:cNvSpPr>
            <a:spLocks noGrp="1"/>
          </p:cNvSpPr>
          <p:nvPr>
            <p:ph type="pic" sz="quarter" idx="15"/>
          </p:nvPr>
        </p:nvSpPr>
        <p:spPr>
          <a:xfrm>
            <a:off x="8056393" y="3216064"/>
            <a:ext cx="988204" cy="1052033"/>
          </a:xfrm>
        </p:spPr>
      </p:sp>
      <p:sp>
        <p:nvSpPr>
          <p:cNvPr id="5" name="Text Placeholder 3">
            <a:extLst>
              <a:ext uri="{FF2B5EF4-FFF2-40B4-BE49-F238E27FC236}">
                <a16:creationId xmlns:a16="http://schemas.microsoft.com/office/drawing/2014/main" id="{77545DA4-3548-40E4-9438-10EEA4DADE24}"/>
              </a:ext>
            </a:extLst>
          </p:cNvPr>
          <p:cNvSpPr txBox="1">
            <a:spLocks/>
          </p:cNvSpPr>
          <p:nvPr/>
        </p:nvSpPr>
        <p:spPr>
          <a:xfrm>
            <a:off x="547859" y="5778709"/>
            <a:ext cx="3590925" cy="548794"/>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2pPr>
            <a:lvl3pPr marL="89535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3pPr>
            <a:lvl4pPr marL="12573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4pPr>
            <a:lvl5pPr marL="16129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4000"/>
              </a:lnSpc>
            </a:pPr>
            <a:r>
              <a:rPr lang="en-GB" sz="2400" dirty="0"/>
              <a:t>BeamForAll.com</a:t>
            </a:r>
          </a:p>
        </p:txBody>
      </p:sp>
      <p:sp>
        <p:nvSpPr>
          <p:cNvPr id="6" name="Text Placeholder 6">
            <a:extLst>
              <a:ext uri="{FF2B5EF4-FFF2-40B4-BE49-F238E27FC236}">
                <a16:creationId xmlns:a16="http://schemas.microsoft.com/office/drawing/2014/main" id="{0FEF3B8C-26B2-46B0-A473-FA58D48C48B1}"/>
              </a:ext>
            </a:extLst>
          </p:cNvPr>
          <p:cNvSpPr txBox="1">
            <a:spLocks/>
          </p:cNvSpPr>
          <p:nvPr/>
        </p:nvSpPr>
        <p:spPr>
          <a:xfrm>
            <a:off x="6886737" y="1059438"/>
            <a:ext cx="5085827" cy="86815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defRPr sz="4000" b="1" kern="1200">
                <a:solidFill>
                  <a:schemeClr val="bg1"/>
                </a:solidFill>
                <a:latin typeface="+mn-lt"/>
                <a:ea typeface="+mn-ea"/>
                <a:cs typeface="+mn-cs"/>
              </a:defRPr>
            </a:lvl1pPr>
            <a:lvl2pPr marL="0" indent="0" algn="l" defTabSz="914400" rtl="0" eaLnBrk="1" latinLnBrk="0" hangingPunct="1">
              <a:lnSpc>
                <a:spcPct val="114000"/>
              </a:lnSpc>
              <a:spcBef>
                <a:spcPts val="0"/>
              </a:spcBef>
              <a:buFont typeface="Arial" panose="020B0604020202020204" pitchFamily="34" charset="0"/>
              <a:buNone/>
              <a:defRPr sz="3600" kern="1200">
                <a:solidFill>
                  <a:schemeClr val="bg1"/>
                </a:solidFill>
                <a:latin typeface="+mn-lt"/>
                <a:ea typeface="+mn-ea"/>
                <a:cs typeface="+mn-cs"/>
              </a:defRPr>
            </a:lvl2pPr>
            <a:lvl3pPr marL="89535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3pPr>
            <a:lvl4pPr marL="12573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4pPr>
            <a:lvl5pPr marL="16129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i="1" spc="400" dirty="0"/>
              <a:t>Drive on Sunshine</a:t>
            </a:r>
          </a:p>
        </p:txBody>
      </p:sp>
    </p:spTree>
    <p:extLst>
      <p:ext uri="{BB962C8B-B14F-4D97-AF65-F5344CB8AC3E}">
        <p14:creationId xmlns:p14="http://schemas.microsoft.com/office/powerpoint/2010/main" val="158198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532C2C-50CA-4F42-9246-530CCB6653A7}"/>
              </a:ext>
            </a:extLst>
          </p:cNvPr>
          <p:cNvSpPr>
            <a:spLocks noGrp="1"/>
          </p:cNvSpPr>
          <p:nvPr>
            <p:ph type="sldNum" sz="quarter" idx="12"/>
          </p:nvPr>
        </p:nvSpPr>
        <p:spPr/>
        <p:txBody>
          <a:bodyPr/>
          <a:lstStyle/>
          <a:p>
            <a:fld id="{675E57BC-6E8E-4CB8-BADB-6BA7A5A51249}" type="slidenum">
              <a:rPr lang="en-GB" smtClean="0"/>
              <a:t>2</a:t>
            </a:fld>
            <a:endParaRPr lang="en-GB"/>
          </a:p>
        </p:txBody>
      </p:sp>
      <p:pic>
        <p:nvPicPr>
          <p:cNvPr id="7" name="Picture 6" descr="A close up of a logo&#10;&#10;Description automatically generated">
            <a:extLst>
              <a:ext uri="{FF2B5EF4-FFF2-40B4-BE49-F238E27FC236}">
                <a16:creationId xmlns:a16="http://schemas.microsoft.com/office/drawing/2014/main" id="{5167F164-5AD5-400F-99B0-A7395C8EA1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5664" y="1374775"/>
            <a:ext cx="6305300" cy="5308111"/>
          </a:xfrm>
          <a:prstGeom prst="rect">
            <a:avLst/>
          </a:prstGeom>
        </p:spPr>
      </p:pic>
      <p:sp>
        <p:nvSpPr>
          <p:cNvPr id="9" name="Title 1">
            <a:extLst>
              <a:ext uri="{FF2B5EF4-FFF2-40B4-BE49-F238E27FC236}">
                <a16:creationId xmlns:a16="http://schemas.microsoft.com/office/drawing/2014/main" id="{8D5B8B9E-28B6-4C77-A9B1-4F4C035CB4FA}"/>
              </a:ext>
            </a:extLst>
          </p:cNvPr>
          <p:cNvSpPr>
            <a:spLocks noGrp="1"/>
          </p:cNvSpPr>
          <p:nvPr>
            <p:ph type="title"/>
          </p:nvPr>
        </p:nvSpPr>
        <p:spPr>
          <a:xfrm>
            <a:off x="5749636" y="862542"/>
            <a:ext cx="5983335" cy="1335520"/>
          </a:xfrm>
        </p:spPr>
        <p:txBody>
          <a:bodyPr>
            <a:noAutofit/>
          </a:bodyPr>
          <a:lstStyle/>
          <a:p>
            <a:pPr algn="l"/>
            <a:r>
              <a:rPr lang="en-US" sz="3200" dirty="0"/>
              <a:t>Get the EV Charger of Your Choice, Deployed in Minutes not Months</a:t>
            </a:r>
          </a:p>
        </p:txBody>
      </p:sp>
      <p:pic>
        <p:nvPicPr>
          <p:cNvPr id="12" name="Picture 11" descr="A close up of a logo&#10;&#10;Description automatically generated">
            <a:extLst>
              <a:ext uri="{FF2B5EF4-FFF2-40B4-BE49-F238E27FC236}">
                <a16:creationId xmlns:a16="http://schemas.microsoft.com/office/drawing/2014/main" id="{8F223178-F060-4D86-82D3-1E4B713823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5708" y="4572404"/>
            <a:ext cx="917450" cy="917450"/>
          </a:xfrm>
          <a:prstGeom prst="rect">
            <a:avLst/>
          </a:prstGeom>
        </p:spPr>
      </p:pic>
      <p:pic>
        <p:nvPicPr>
          <p:cNvPr id="14" name="Picture 13" descr="A close up of a logo&#10;&#10;Description automatically generated">
            <a:extLst>
              <a:ext uri="{FF2B5EF4-FFF2-40B4-BE49-F238E27FC236}">
                <a16:creationId xmlns:a16="http://schemas.microsoft.com/office/drawing/2014/main" id="{031EFAA5-267F-45E0-8040-FB0F9F6640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5708" y="2350652"/>
            <a:ext cx="914402" cy="917450"/>
          </a:xfrm>
          <a:prstGeom prst="rect">
            <a:avLst/>
          </a:prstGeom>
        </p:spPr>
      </p:pic>
      <p:pic>
        <p:nvPicPr>
          <p:cNvPr id="16" name="Picture 15" descr="A close up of a logo&#10;&#10;Description automatically generated">
            <a:extLst>
              <a:ext uri="{FF2B5EF4-FFF2-40B4-BE49-F238E27FC236}">
                <a16:creationId xmlns:a16="http://schemas.microsoft.com/office/drawing/2014/main" id="{D0D370CF-B394-454A-ACE3-33ADEF63ED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5708" y="5684701"/>
            <a:ext cx="917450" cy="917450"/>
          </a:xfrm>
          <a:prstGeom prst="rect">
            <a:avLst/>
          </a:prstGeom>
        </p:spPr>
      </p:pic>
      <p:pic>
        <p:nvPicPr>
          <p:cNvPr id="18" name="Picture 17" descr="A close up of a logo&#10;&#10;Description automatically generated">
            <a:extLst>
              <a:ext uri="{FF2B5EF4-FFF2-40B4-BE49-F238E27FC236}">
                <a16:creationId xmlns:a16="http://schemas.microsoft.com/office/drawing/2014/main" id="{BF1C4CAD-B5A0-457C-AB2B-05A39B756E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85708" y="3462949"/>
            <a:ext cx="927311" cy="914608"/>
          </a:xfrm>
          <a:prstGeom prst="rect">
            <a:avLst/>
          </a:prstGeom>
        </p:spPr>
      </p:pic>
      <p:sp>
        <p:nvSpPr>
          <p:cNvPr id="19" name="Title 1">
            <a:extLst>
              <a:ext uri="{FF2B5EF4-FFF2-40B4-BE49-F238E27FC236}">
                <a16:creationId xmlns:a16="http://schemas.microsoft.com/office/drawing/2014/main" id="{DBC2093D-FBEB-4C02-AE26-57AAFE88E23E}"/>
              </a:ext>
            </a:extLst>
          </p:cNvPr>
          <p:cNvSpPr txBox="1">
            <a:spLocks/>
          </p:cNvSpPr>
          <p:nvPr/>
        </p:nvSpPr>
        <p:spPr>
          <a:xfrm>
            <a:off x="8228834" y="2551927"/>
            <a:ext cx="3504135" cy="514900"/>
          </a:xfrm>
          <a:prstGeom prst="rect">
            <a:avLst/>
          </a:prstGeom>
        </p:spPr>
        <p:txBody>
          <a:bodyPr vert="horz" lIns="0" tIns="0" rIns="0" bIns="0" rtlCol="0" anchor="ctr">
            <a:noAutofit/>
          </a:bodyPr>
          <a:lstStyle>
            <a:lvl1pPr algn="ctr" defTabSz="914400" rtl="0" eaLnBrk="1" latinLnBrk="0" hangingPunct="1">
              <a:lnSpc>
                <a:spcPct val="114000"/>
              </a:lnSpc>
              <a:spcBef>
                <a:spcPct val="0"/>
              </a:spcBef>
              <a:buNone/>
              <a:defRPr sz="3600" b="1" kern="1200">
                <a:solidFill>
                  <a:schemeClr val="tx1"/>
                </a:solidFill>
                <a:latin typeface="+mj-lt"/>
                <a:ea typeface="+mj-ea"/>
                <a:cs typeface="+mj-cs"/>
              </a:defRPr>
            </a:lvl1pPr>
          </a:lstStyle>
          <a:p>
            <a:pPr algn="l"/>
            <a:r>
              <a:rPr lang="en-US" sz="2400" dirty="0"/>
              <a:t>No Permitting</a:t>
            </a:r>
          </a:p>
        </p:txBody>
      </p:sp>
      <p:sp>
        <p:nvSpPr>
          <p:cNvPr id="21" name="Title 1">
            <a:extLst>
              <a:ext uri="{FF2B5EF4-FFF2-40B4-BE49-F238E27FC236}">
                <a16:creationId xmlns:a16="http://schemas.microsoft.com/office/drawing/2014/main" id="{2235CDBD-C7FE-4896-A974-5E640056B38A}"/>
              </a:ext>
            </a:extLst>
          </p:cNvPr>
          <p:cNvSpPr txBox="1">
            <a:spLocks/>
          </p:cNvSpPr>
          <p:nvPr/>
        </p:nvSpPr>
        <p:spPr>
          <a:xfrm>
            <a:off x="8228834" y="3662803"/>
            <a:ext cx="3504135" cy="514900"/>
          </a:xfrm>
          <a:prstGeom prst="rect">
            <a:avLst/>
          </a:prstGeom>
        </p:spPr>
        <p:txBody>
          <a:bodyPr vert="horz" lIns="0" tIns="0" rIns="0" bIns="0" rtlCol="0" anchor="ctr">
            <a:noAutofit/>
          </a:bodyPr>
          <a:lstStyle>
            <a:lvl1pPr algn="ctr" defTabSz="914400" rtl="0" eaLnBrk="1" latinLnBrk="0" hangingPunct="1">
              <a:lnSpc>
                <a:spcPct val="114000"/>
              </a:lnSpc>
              <a:spcBef>
                <a:spcPct val="0"/>
              </a:spcBef>
              <a:buNone/>
              <a:defRPr sz="3600" b="1" kern="1200">
                <a:solidFill>
                  <a:schemeClr val="tx1"/>
                </a:solidFill>
                <a:latin typeface="+mj-lt"/>
                <a:ea typeface="+mj-ea"/>
                <a:cs typeface="+mj-cs"/>
              </a:defRPr>
            </a:lvl1pPr>
          </a:lstStyle>
          <a:p>
            <a:pPr algn="l"/>
            <a:r>
              <a:rPr lang="en-US" sz="2400" dirty="0"/>
              <a:t>No Construction</a:t>
            </a:r>
          </a:p>
        </p:txBody>
      </p:sp>
      <p:sp>
        <p:nvSpPr>
          <p:cNvPr id="23" name="Title 1">
            <a:extLst>
              <a:ext uri="{FF2B5EF4-FFF2-40B4-BE49-F238E27FC236}">
                <a16:creationId xmlns:a16="http://schemas.microsoft.com/office/drawing/2014/main" id="{A96E88F7-A1D5-4F19-BCB9-C2FC5BEA9D1E}"/>
              </a:ext>
            </a:extLst>
          </p:cNvPr>
          <p:cNvSpPr txBox="1">
            <a:spLocks/>
          </p:cNvSpPr>
          <p:nvPr/>
        </p:nvSpPr>
        <p:spPr>
          <a:xfrm>
            <a:off x="8228834" y="4773679"/>
            <a:ext cx="3504135" cy="514900"/>
          </a:xfrm>
          <a:prstGeom prst="rect">
            <a:avLst/>
          </a:prstGeom>
        </p:spPr>
        <p:txBody>
          <a:bodyPr vert="horz" lIns="0" tIns="0" rIns="0" bIns="0" rtlCol="0" anchor="ctr">
            <a:noAutofit/>
          </a:bodyPr>
          <a:lstStyle>
            <a:lvl1pPr algn="ctr" defTabSz="914400" rtl="0" eaLnBrk="1" latinLnBrk="0" hangingPunct="1">
              <a:lnSpc>
                <a:spcPct val="114000"/>
              </a:lnSpc>
              <a:spcBef>
                <a:spcPct val="0"/>
              </a:spcBef>
              <a:buNone/>
              <a:defRPr sz="3600" b="1" kern="1200">
                <a:solidFill>
                  <a:schemeClr val="tx1"/>
                </a:solidFill>
                <a:latin typeface="+mj-lt"/>
                <a:ea typeface="+mj-ea"/>
                <a:cs typeface="+mj-cs"/>
              </a:defRPr>
            </a:lvl1pPr>
          </a:lstStyle>
          <a:p>
            <a:pPr algn="l"/>
            <a:r>
              <a:rPr lang="en-US" sz="2400" dirty="0"/>
              <a:t>No Electrical Work</a:t>
            </a:r>
          </a:p>
        </p:txBody>
      </p:sp>
      <p:sp>
        <p:nvSpPr>
          <p:cNvPr id="25" name="Title 1">
            <a:extLst>
              <a:ext uri="{FF2B5EF4-FFF2-40B4-BE49-F238E27FC236}">
                <a16:creationId xmlns:a16="http://schemas.microsoft.com/office/drawing/2014/main" id="{A3BD24A4-8DF7-47A5-8685-E5DCD0D96046}"/>
              </a:ext>
            </a:extLst>
          </p:cNvPr>
          <p:cNvSpPr txBox="1">
            <a:spLocks/>
          </p:cNvSpPr>
          <p:nvPr/>
        </p:nvSpPr>
        <p:spPr>
          <a:xfrm>
            <a:off x="8228834" y="5884555"/>
            <a:ext cx="3504135" cy="514900"/>
          </a:xfrm>
          <a:prstGeom prst="rect">
            <a:avLst/>
          </a:prstGeom>
        </p:spPr>
        <p:txBody>
          <a:bodyPr vert="horz" lIns="0" tIns="0" rIns="0" bIns="0" rtlCol="0" anchor="ctr">
            <a:noAutofit/>
          </a:bodyPr>
          <a:lstStyle>
            <a:lvl1pPr algn="ctr" defTabSz="914400" rtl="0" eaLnBrk="1" latinLnBrk="0" hangingPunct="1">
              <a:lnSpc>
                <a:spcPct val="114000"/>
              </a:lnSpc>
              <a:spcBef>
                <a:spcPct val="0"/>
              </a:spcBef>
              <a:buNone/>
              <a:defRPr sz="3600" b="1" kern="1200">
                <a:solidFill>
                  <a:schemeClr val="tx1"/>
                </a:solidFill>
                <a:latin typeface="+mj-lt"/>
                <a:ea typeface="+mj-ea"/>
                <a:cs typeface="+mj-cs"/>
              </a:defRPr>
            </a:lvl1pPr>
          </a:lstStyle>
          <a:p>
            <a:pPr algn="l"/>
            <a:r>
              <a:rPr lang="en-US" sz="2400" dirty="0"/>
              <a:t>No Utility Bill</a:t>
            </a:r>
          </a:p>
        </p:txBody>
      </p:sp>
    </p:spTree>
    <p:extLst>
      <p:ext uri="{BB962C8B-B14F-4D97-AF65-F5344CB8AC3E}">
        <p14:creationId xmlns:p14="http://schemas.microsoft.com/office/powerpoint/2010/main" val="40259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229A8-CCB1-4DF2-BBAA-03EF0DD73E17}"/>
              </a:ext>
            </a:extLst>
          </p:cNvPr>
          <p:cNvSpPr>
            <a:spLocks noGrp="1"/>
          </p:cNvSpPr>
          <p:nvPr>
            <p:ph type="title"/>
          </p:nvPr>
        </p:nvSpPr>
        <p:spPr/>
        <p:txBody>
          <a:bodyPr/>
          <a:lstStyle/>
          <a:p>
            <a:r>
              <a:rPr lang="en-US" dirty="0"/>
              <a:t>EV ARC</a:t>
            </a:r>
            <a:r>
              <a:rPr lang="en-US" b="0" baseline="30000" dirty="0"/>
              <a:t>™</a:t>
            </a:r>
            <a:r>
              <a:rPr lang="en-US" dirty="0"/>
              <a:t> 2020</a:t>
            </a:r>
          </a:p>
        </p:txBody>
      </p:sp>
      <p:sp>
        <p:nvSpPr>
          <p:cNvPr id="4" name="Slide Number Placeholder 3">
            <a:extLst>
              <a:ext uri="{FF2B5EF4-FFF2-40B4-BE49-F238E27FC236}">
                <a16:creationId xmlns:a16="http://schemas.microsoft.com/office/drawing/2014/main" id="{0201CC5E-DCE5-46B8-AD45-F691BC36004E}"/>
              </a:ext>
            </a:extLst>
          </p:cNvPr>
          <p:cNvSpPr>
            <a:spLocks noGrp="1"/>
          </p:cNvSpPr>
          <p:nvPr>
            <p:ph type="sldNum" sz="quarter" idx="12"/>
          </p:nvPr>
        </p:nvSpPr>
        <p:spPr/>
        <p:txBody>
          <a:bodyPr/>
          <a:lstStyle/>
          <a:p>
            <a:fld id="{675E57BC-6E8E-4CB8-BADB-6BA7A5A51249}" type="slidenum">
              <a:rPr lang="en-GB" smtClean="0"/>
              <a:pPr/>
              <a:t>3</a:t>
            </a:fld>
            <a:endParaRPr lang="en-GB"/>
          </a:p>
        </p:txBody>
      </p:sp>
      <p:pic>
        <p:nvPicPr>
          <p:cNvPr id="5" name="Picture 4" descr="A picture containing text, dark&#10;&#10;Description automatically generated">
            <a:extLst>
              <a:ext uri="{FF2B5EF4-FFF2-40B4-BE49-F238E27FC236}">
                <a16:creationId xmlns:a16="http://schemas.microsoft.com/office/drawing/2014/main" id="{B720FBFC-0AC2-4651-A112-5FD1D13A5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49" y="1041880"/>
            <a:ext cx="9180595" cy="5940564"/>
          </a:xfrm>
          <a:prstGeom prst="rect">
            <a:avLst/>
          </a:prstGeom>
        </p:spPr>
      </p:pic>
    </p:spTree>
    <p:extLst>
      <p:ext uri="{BB962C8B-B14F-4D97-AF65-F5344CB8AC3E}">
        <p14:creationId xmlns:p14="http://schemas.microsoft.com/office/powerpoint/2010/main" val="122794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B70E69-28A3-42BD-9E5E-9FDA8A73316B}"/>
              </a:ext>
            </a:extLst>
          </p:cNvPr>
          <p:cNvSpPr>
            <a:spLocks noGrp="1"/>
          </p:cNvSpPr>
          <p:nvPr>
            <p:ph type="ftr" sz="quarter" idx="11"/>
          </p:nvPr>
        </p:nvSpPr>
        <p:spPr/>
        <p:txBody>
          <a:bodyPr/>
          <a:lstStyle/>
          <a:p>
            <a:r>
              <a:rPr lang="en-GB"/>
              <a:t>Footer text (go 'Insert &gt; Header &amp; Footer' to edit)</a:t>
            </a:r>
          </a:p>
        </p:txBody>
      </p:sp>
      <p:sp>
        <p:nvSpPr>
          <p:cNvPr id="3" name="Slide Number Placeholder 2">
            <a:extLst>
              <a:ext uri="{FF2B5EF4-FFF2-40B4-BE49-F238E27FC236}">
                <a16:creationId xmlns:a16="http://schemas.microsoft.com/office/drawing/2014/main" id="{D6A98EB1-7C55-4FF5-B438-379F3CE607DA}"/>
              </a:ext>
            </a:extLst>
          </p:cNvPr>
          <p:cNvSpPr>
            <a:spLocks noGrp="1"/>
          </p:cNvSpPr>
          <p:nvPr>
            <p:ph type="sldNum" sz="quarter" idx="12"/>
          </p:nvPr>
        </p:nvSpPr>
        <p:spPr/>
        <p:txBody>
          <a:bodyPr/>
          <a:lstStyle/>
          <a:p>
            <a:fld id="{675E57BC-6E8E-4CB8-BADB-6BA7A5A51249}" type="slidenum">
              <a:rPr lang="en-GB" smtClean="0"/>
              <a:t>4</a:t>
            </a:fld>
            <a:endParaRPr lang="en-GB"/>
          </a:p>
        </p:txBody>
      </p:sp>
      <p:sp>
        <p:nvSpPr>
          <p:cNvPr id="4" name="Title 3">
            <a:extLst>
              <a:ext uri="{FF2B5EF4-FFF2-40B4-BE49-F238E27FC236}">
                <a16:creationId xmlns:a16="http://schemas.microsoft.com/office/drawing/2014/main" id="{BC1C7835-5DD1-432B-BD8D-EAB451E07875}"/>
              </a:ext>
            </a:extLst>
          </p:cNvPr>
          <p:cNvSpPr>
            <a:spLocks noGrp="1"/>
          </p:cNvSpPr>
          <p:nvPr>
            <p:ph type="title"/>
          </p:nvPr>
        </p:nvSpPr>
        <p:spPr/>
        <p:txBody>
          <a:bodyPr/>
          <a:lstStyle/>
          <a:p>
            <a:r>
              <a:rPr lang="en-US" dirty="0"/>
              <a:t>Installing Grid-Tied EV Charging Includes</a:t>
            </a:r>
          </a:p>
        </p:txBody>
      </p:sp>
      <p:pic>
        <p:nvPicPr>
          <p:cNvPr id="10" name="Picture Placeholder 9">
            <a:extLst>
              <a:ext uri="{FF2B5EF4-FFF2-40B4-BE49-F238E27FC236}">
                <a16:creationId xmlns:a16="http://schemas.microsoft.com/office/drawing/2014/main" id="{E09F71EA-39FE-4DC3-A6CC-F5F6A730E47C}"/>
              </a:ext>
            </a:extLst>
          </p:cNvPr>
          <p:cNvPicPr>
            <a:picLocks noGrp="1" noChangeAspect="1"/>
          </p:cNvPicPr>
          <p:nvPr>
            <p:ph type="pic" sz="quarter" idx="13"/>
          </p:nvPr>
        </p:nvPicPr>
        <p:blipFill rotWithShape="1">
          <a:blip r:embed="rId2"/>
          <a:srcRect l="2833" r="2833"/>
          <a:stretch/>
        </p:blipFill>
        <p:spPr/>
      </p:pic>
      <p:sp>
        <p:nvSpPr>
          <p:cNvPr id="6" name="Content Placeholder 5">
            <a:extLst>
              <a:ext uri="{FF2B5EF4-FFF2-40B4-BE49-F238E27FC236}">
                <a16:creationId xmlns:a16="http://schemas.microsoft.com/office/drawing/2014/main" id="{4911FECD-5973-4E44-8A50-3D11E39121A3}"/>
              </a:ext>
            </a:extLst>
          </p:cNvPr>
          <p:cNvSpPr>
            <a:spLocks noGrp="1"/>
          </p:cNvSpPr>
          <p:nvPr>
            <p:ph idx="1"/>
          </p:nvPr>
        </p:nvSpPr>
        <p:spPr/>
        <p:txBody>
          <a:bodyPr/>
          <a:lstStyle/>
          <a:p>
            <a:pPr lvl="2"/>
            <a:r>
              <a:rPr lang="en-GB" dirty="0"/>
              <a:t>Engineering</a:t>
            </a:r>
          </a:p>
          <a:p>
            <a:pPr lvl="2"/>
            <a:r>
              <a:rPr lang="en-GB" dirty="0"/>
              <a:t>Construction</a:t>
            </a:r>
          </a:p>
          <a:p>
            <a:pPr lvl="2"/>
            <a:r>
              <a:rPr lang="en-GB" dirty="0"/>
              <a:t>Trenching</a:t>
            </a:r>
          </a:p>
          <a:p>
            <a:pPr lvl="2"/>
            <a:r>
              <a:rPr lang="en-GB" dirty="0"/>
              <a:t>Foundation</a:t>
            </a:r>
          </a:p>
          <a:p>
            <a:pPr lvl="2"/>
            <a:r>
              <a:rPr lang="en-GB" dirty="0"/>
              <a:t>Permitting</a:t>
            </a:r>
          </a:p>
          <a:p>
            <a:pPr lvl="2"/>
            <a:r>
              <a:rPr lang="en-GB" dirty="0"/>
              <a:t>Electrical circuit work</a:t>
            </a:r>
          </a:p>
          <a:p>
            <a:pPr marL="0" lvl="2" indent="0">
              <a:buNone/>
            </a:pPr>
            <a:endParaRPr lang="en-US" dirty="0"/>
          </a:p>
        </p:txBody>
      </p:sp>
      <p:sp>
        <p:nvSpPr>
          <p:cNvPr id="7" name="Content Placeholder 6">
            <a:extLst>
              <a:ext uri="{FF2B5EF4-FFF2-40B4-BE49-F238E27FC236}">
                <a16:creationId xmlns:a16="http://schemas.microsoft.com/office/drawing/2014/main" id="{83101A2B-B636-40B5-8EBE-EB2F0478ACB0}"/>
              </a:ext>
            </a:extLst>
          </p:cNvPr>
          <p:cNvSpPr>
            <a:spLocks noGrp="1"/>
          </p:cNvSpPr>
          <p:nvPr>
            <p:ph idx="14"/>
          </p:nvPr>
        </p:nvSpPr>
        <p:spPr/>
        <p:txBody>
          <a:bodyPr/>
          <a:lstStyle/>
          <a:p>
            <a:pPr lvl="2"/>
            <a:r>
              <a:rPr lang="en-GB" sz="1800" dirty="0"/>
              <a:t>Project management</a:t>
            </a:r>
          </a:p>
          <a:p>
            <a:pPr lvl="2"/>
            <a:r>
              <a:rPr lang="en-GB" sz="1800" dirty="0"/>
              <a:t>Transformer / switchgear upgrades</a:t>
            </a:r>
          </a:p>
          <a:p>
            <a:pPr lvl="2"/>
            <a:r>
              <a:rPr lang="en-GB" sz="1800" dirty="0"/>
              <a:t>Utility metering / monthly bills</a:t>
            </a:r>
          </a:p>
          <a:p>
            <a:pPr lvl="2"/>
            <a:r>
              <a:rPr lang="en-GB" sz="1800" dirty="0"/>
              <a:t>Utility interconnect agreements</a:t>
            </a:r>
          </a:p>
          <a:p>
            <a:pPr lvl="2"/>
            <a:r>
              <a:rPr lang="en-GB" sz="1800" dirty="0"/>
              <a:t>Demand charges </a:t>
            </a:r>
          </a:p>
          <a:p>
            <a:pPr lvl="2"/>
            <a:r>
              <a:rPr lang="en-GB" sz="1800" dirty="0"/>
              <a:t>Carbon Footprint</a:t>
            </a:r>
          </a:p>
          <a:p>
            <a:pPr lvl="2"/>
            <a:endParaRPr lang="en-US" dirty="0"/>
          </a:p>
        </p:txBody>
      </p:sp>
    </p:spTree>
    <p:extLst>
      <p:ext uri="{BB962C8B-B14F-4D97-AF65-F5344CB8AC3E}">
        <p14:creationId xmlns:p14="http://schemas.microsoft.com/office/powerpoint/2010/main" val="36899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0B06-2101-41D6-BB2C-C91DE25817E6}"/>
              </a:ext>
            </a:extLst>
          </p:cNvPr>
          <p:cNvSpPr>
            <a:spLocks noGrp="1"/>
          </p:cNvSpPr>
          <p:nvPr>
            <p:ph type="title"/>
          </p:nvPr>
        </p:nvSpPr>
        <p:spPr/>
        <p:txBody>
          <a:bodyPr/>
          <a:lstStyle/>
          <a:p>
            <a:r>
              <a:rPr lang="en-US" dirty="0"/>
              <a:t>EV ARC Redeployed for COVID Test Site</a:t>
            </a:r>
          </a:p>
        </p:txBody>
      </p:sp>
      <p:sp>
        <p:nvSpPr>
          <p:cNvPr id="4" name="Slide Number Placeholder 3">
            <a:extLst>
              <a:ext uri="{FF2B5EF4-FFF2-40B4-BE49-F238E27FC236}">
                <a16:creationId xmlns:a16="http://schemas.microsoft.com/office/drawing/2014/main" id="{6F78A2D5-4CF2-467D-A94E-A5FA5E0E3D21}"/>
              </a:ext>
            </a:extLst>
          </p:cNvPr>
          <p:cNvSpPr>
            <a:spLocks noGrp="1"/>
          </p:cNvSpPr>
          <p:nvPr>
            <p:ph type="sldNum" sz="quarter" idx="12"/>
          </p:nvPr>
        </p:nvSpPr>
        <p:spPr/>
        <p:txBody>
          <a:bodyPr/>
          <a:lstStyle/>
          <a:p>
            <a:fld id="{675E57BC-6E8E-4CB8-BADB-6BA7A5A51249}" type="slidenum">
              <a:rPr lang="en-GB" smtClean="0"/>
              <a:pPr/>
              <a:t>5</a:t>
            </a:fld>
            <a:endParaRPr lang="en-GB"/>
          </a:p>
        </p:txBody>
      </p:sp>
      <p:sp>
        <p:nvSpPr>
          <p:cNvPr id="22" name="TextBox 21">
            <a:extLst>
              <a:ext uri="{FF2B5EF4-FFF2-40B4-BE49-F238E27FC236}">
                <a16:creationId xmlns:a16="http://schemas.microsoft.com/office/drawing/2014/main" id="{AE397587-67A9-4479-838F-9626DF078A04}"/>
              </a:ext>
            </a:extLst>
          </p:cNvPr>
          <p:cNvSpPr txBox="1"/>
          <p:nvPr/>
        </p:nvSpPr>
        <p:spPr>
          <a:xfrm>
            <a:off x="2615381" y="5805846"/>
            <a:ext cx="6098874" cy="338554"/>
          </a:xfrm>
          <a:prstGeom prst="rect">
            <a:avLst/>
          </a:prstGeom>
          <a:noFill/>
        </p:spPr>
        <p:txBody>
          <a:bodyPr wrap="square">
            <a:spAutoFit/>
          </a:bodyPr>
          <a:lstStyle/>
          <a:p>
            <a:r>
              <a:rPr lang="en-US" sz="1600" dirty="0">
                <a:solidFill>
                  <a:srgbClr val="0070C0"/>
                </a:solidFill>
                <a:hlinkClick r:id="rId3"/>
              </a:rPr>
              <a:t>https://vimeo.com/466704215</a:t>
            </a:r>
            <a:r>
              <a:rPr lang="en-US" sz="1600" dirty="0">
                <a:solidFill>
                  <a:srgbClr val="0070C0"/>
                </a:solidFill>
              </a:rPr>
              <a:t> </a:t>
            </a:r>
          </a:p>
        </p:txBody>
      </p:sp>
      <p:sp>
        <p:nvSpPr>
          <p:cNvPr id="3" name="Rectangle 2">
            <a:extLst>
              <a:ext uri="{FF2B5EF4-FFF2-40B4-BE49-F238E27FC236}">
                <a16:creationId xmlns:a16="http://schemas.microsoft.com/office/drawing/2014/main" id="{C4C5B1A3-81E7-0A49-8F72-8EB1A57194DE}"/>
              </a:ext>
            </a:extLst>
          </p:cNvPr>
          <p:cNvSpPr/>
          <p:nvPr/>
        </p:nvSpPr>
        <p:spPr>
          <a:xfrm>
            <a:off x="4551570" y="3244334"/>
            <a:ext cx="3088859" cy="369332"/>
          </a:xfrm>
          <a:prstGeom prst="rect">
            <a:avLst/>
          </a:prstGeom>
        </p:spPr>
        <p:txBody>
          <a:bodyPr wrap="none">
            <a:spAutoFit/>
          </a:bodyPr>
          <a:lstStyle/>
          <a:p>
            <a:r>
              <a:rPr lang="en-US" dirty="0"/>
              <a:t>https://</a:t>
            </a:r>
            <a:r>
              <a:rPr lang="en-US" dirty="0" err="1"/>
              <a:t>vimeo.com</a:t>
            </a:r>
            <a:r>
              <a:rPr lang="en-US" dirty="0"/>
              <a:t>/466704215</a:t>
            </a:r>
          </a:p>
        </p:txBody>
      </p:sp>
      <p:pic>
        <p:nvPicPr>
          <p:cNvPr id="5" name="EV ARC™ Powers COVID Test Site" descr="Beam Global is the leading producer of unique and sustainable infrastructure products for electric vehicle charging, energy security and outdoor media, announced that the City of Oakland, California is the first municipality to re-deploy its EV ARC™ units to COVID-19 response facilities. The solar-powered EV chargers are off-grid so can be readily relocated, unlike in-ground EV chargers. The emergency power panel and rapid redeployment capability uniquely equip EV ARCs to serve double duty as an emergency source of electricity in times of need.">
            <a:hlinkClick r:id="" action="ppaction://media"/>
            <a:extLst>
              <a:ext uri="{FF2B5EF4-FFF2-40B4-BE49-F238E27FC236}">
                <a16:creationId xmlns:a16="http://schemas.microsoft.com/office/drawing/2014/main" id="{E69B0F36-E1D1-9C49-8F7B-E955669F3D24}"/>
              </a:ext>
            </a:extLst>
          </p:cNvPr>
          <p:cNvPicPr>
            <a:picLocks noRot="1" noChangeAspect="1"/>
          </p:cNvPicPr>
          <p:nvPr>
            <a:videoFile r:link="rId1"/>
          </p:nvPr>
        </p:nvPicPr>
        <p:blipFill>
          <a:blip r:embed="rId4"/>
          <a:stretch>
            <a:fillRect/>
          </a:stretch>
        </p:blipFill>
        <p:spPr>
          <a:xfrm>
            <a:off x="2722881" y="1975654"/>
            <a:ext cx="6746235" cy="3800696"/>
          </a:xfrm>
          <a:prstGeom prst="rect">
            <a:avLst/>
          </a:prstGeom>
        </p:spPr>
      </p:pic>
    </p:spTree>
    <p:extLst>
      <p:ext uri="{BB962C8B-B14F-4D97-AF65-F5344CB8AC3E}">
        <p14:creationId xmlns:p14="http://schemas.microsoft.com/office/powerpoint/2010/main" val="313362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117CE5-514F-4160-8D76-875C29179D24}"/>
              </a:ext>
            </a:extLst>
          </p:cNvPr>
          <p:cNvSpPr>
            <a:spLocks noGrp="1"/>
          </p:cNvSpPr>
          <p:nvPr>
            <p:ph type="sldNum" sz="quarter" idx="12"/>
          </p:nvPr>
        </p:nvSpPr>
        <p:spPr/>
        <p:txBody>
          <a:bodyPr/>
          <a:lstStyle/>
          <a:p>
            <a:fld id="{675E57BC-6E8E-4CB8-BADB-6BA7A5A51249}" type="slidenum">
              <a:rPr lang="en-GB" smtClean="0"/>
              <a:pPr/>
              <a:t>6</a:t>
            </a:fld>
            <a:endParaRPr lang="en-GB"/>
          </a:p>
        </p:txBody>
      </p:sp>
      <p:sp>
        <p:nvSpPr>
          <p:cNvPr id="4" name="Content Placeholder 3">
            <a:extLst>
              <a:ext uri="{FF2B5EF4-FFF2-40B4-BE49-F238E27FC236}">
                <a16:creationId xmlns:a16="http://schemas.microsoft.com/office/drawing/2014/main" id="{66194F40-3B06-4384-860F-1820BCDAFFC6}"/>
              </a:ext>
            </a:extLst>
          </p:cNvPr>
          <p:cNvSpPr>
            <a:spLocks noGrp="1"/>
          </p:cNvSpPr>
          <p:nvPr>
            <p:ph idx="1"/>
          </p:nvPr>
        </p:nvSpPr>
        <p:spPr>
          <a:xfrm>
            <a:off x="874714" y="1986214"/>
            <a:ext cx="4973995" cy="3696130"/>
          </a:xfrm>
        </p:spPr>
        <p:txBody>
          <a:bodyPr>
            <a:normAutofit fontScale="92500"/>
          </a:bodyPr>
          <a:lstStyle/>
          <a:p>
            <a:r>
              <a:rPr lang="en-US" sz="1800" dirty="0">
                <a:solidFill>
                  <a:schemeClr val="accent2"/>
                </a:solidFill>
              </a:rPr>
              <a:t>No Permitting, No Construction, No Utility Bill</a:t>
            </a:r>
          </a:p>
          <a:p>
            <a:pPr lvl="2"/>
            <a:r>
              <a:rPr lang="en-US" sz="1800" dirty="0"/>
              <a:t>Fastest and easiest to deploy solution on the market  </a:t>
            </a:r>
          </a:p>
          <a:p>
            <a:pPr lvl="2"/>
            <a:r>
              <a:rPr lang="en-US" sz="1800" dirty="0"/>
              <a:t>The EV charger brand and service of your choice</a:t>
            </a:r>
          </a:p>
          <a:p>
            <a:pPr lvl="2"/>
            <a:r>
              <a:rPr lang="en-US" sz="1800" dirty="0"/>
              <a:t>Deploys in minutes, zero-contact delivery</a:t>
            </a:r>
          </a:p>
          <a:p>
            <a:pPr lvl="2"/>
            <a:r>
              <a:rPr lang="en-US" sz="1800" dirty="0"/>
              <a:t>Avoided costs = Lowest total cost of ownership (TCO)</a:t>
            </a:r>
          </a:p>
          <a:p>
            <a:pPr lvl="2"/>
            <a:r>
              <a:rPr lang="en-US" sz="1800" dirty="0"/>
              <a:t>Transportable </a:t>
            </a:r>
          </a:p>
          <a:p>
            <a:pPr lvl="2"/>
            <a:r>
              <a:rPr lang="en-US" sz="1800" dirty="0"/>
              <a:t>Off-grid EV charging and emergency power</a:t>
            </a:r>
          </a:p>
          <a:p>
            <a:pPr lvl="2"/>
            <a:r>
              <a:rPr lang="en-US" sz="1800" dirty="0"/>
              <a:t>Highly visible sustainability initiative</a:t>
            </a:r>
          </a:p>
          <a:p>
            <a:pPr lvl="2"/>
            <a:r>
              <a:rPr lang="en-US" sz="1800" dirty="0"/>
              <a:t>Drive on Sunshine</a:t>
            </a:r>
          </a:p>
          <a:p>
            <a:pPr lvl="2"/>
            <a:endParaRPr lang="en-US" sz="1800" dirty="0"/>
          </a:p>
        </p:txBody>
      </p:sp>
      <p:pic>
        <p:nvPicPr>
          <p:cNvPr id="12" name="Picture Placeholder 11" descr="A tree on the side of a road&#10;&#10;Description automatically generated">
            <a:extLst>
              <a:ext uri="{FF2B5EF4-FFF2-40B4-BE49-F238E27FC236}">
                <a16:creationId xmlns:a16="http://schemas.microsoft.com/office/drawing/2014/main" id="{508CA68B-221E-4171-A134-225AF1F7FC6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39250" r="7156"/>
          <a:stretch/>
        </p:blipFill>
        <p:spPr>
          <a:xfrm>
            <a:off x="5659124" y="0"/>
            <a:ext cx="6532876" cy="6858000"/>
          </a:xfrm>
        </p:spPr>
      </p:pic>
      <p:sp>
        <p:nvSpPr>
          <p:cNvPr id="6" name="Title 5">
            <a:extLst>
              <a:ext uri="{FF2B5EF4-FFF2-40B4-BE49-F238E27FC236}">
                <a16:creationId xmlns:a16="http://schemas.microsoft.com/office/drawing/2014/main" id="{D832B282-0473-4E59-9ED2-73B612DD58A2}"/>
              </a:ext>
            </a:extLst>
          </p:cNvPr>
          <p:cNvSpPr>
            <a:spLocks noGrp="1"/>
          </p:cNvSpPr>
          <p:nvPr>
            <p:ph type="title"/>
          </p:nvPr>
        </p:nvSpPr>
        <p:spPr>
          <a:xfrm>
            <a:off x="874714" y="723427"/>
            <a:ext cx="4539115" cy="1062038"/>
          </a:xfrm>
        </p:spPr>
        <p:txBody>
          <a:bodyPr>
            <a:normAutofit fontScale="90000"/>
          </a:bodyPr>
          <a:lstStyle/>
          <a:p>
            <a:r>
              <a:rPr lang="en-US" dirty="0"/>
              <a:t>EV ARC</a:t>
            </a:r>
            <a:r>
              <a:rPr lang="en-US" b="0" baseline="30000" dirty="0"/>
              <a:t>™</a:t>
            </a:r>
            <a:r>
              <a:rPr lang="en-US" dirty="0"/>
              <a:t> 2020</a:t>
            </a:r>
            <a:br>
              <a:rPr lang="en-US" dirty="0"/>
            </a:br>
            <a:r>
              <a:rPr lang="en-US" dirty="0"/>
              <a:t>Solves Your Problems</a:t>
            </a:r>
          </a:p>
        </p:txBody>
      </p:sp>
    </p:spTree>
    <p:extLst>
      <p:ext uri="{BB962C8B-B14F-4D97-AF65-F5344CB8AC3E}">
        <p14:creationId xmlns:p14="http://schemas.microsoft.com/office/powerpoint/2010/main" val="376045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117CE5-514F-4160-8D76-875C29179D24}"/>
              </a:ext>
            </a:extLst>
          </p:cNvPr>
          <p:cNvSpPr>
            <a:spLocks noGrp="1"/>
          </p:cNvSpPr>
          <p:nvPr>
            <p:ph type="sldNum" sz="quarter" idx="12"/>
          </p:nvPr>
        </p:nvSpPr>
        <p:spPr/>
        <p:txBody>
          <a:bodyPr/>
          <a:lstStyle/>
          <a:p>
            <a:fld id="{675E57BC-6E8E-4CB8-BADB-6BA7A5A51249}" type="slidenum">
              <a:rPr lang="en-GB" smtClean="0"/>
              <a:pPr/>
              <a:t>7</a:t>
            </a:fld>
            <a:endParaRPr lang="en-GB"/>
          </a:p>
        </p:txBody>
      </p:sp>
      <p:sp>
        <p:nvSpPr>
          <p:cNvPr id="4" name="Content Placeholder 3">
            <a:extLst>
              <a:ext uri="{FF2B5EF4-FFF2-40B4-BE49-F238E27FC236}">
                <a16:creationId xmlns:a16="http://schemas.microsoft.com/office/drawing/2014/main" id="{66194F40-3B06-4384-860F-1820BCDAFFC6}"/>
              </a:ext>
            </a:extLst>
          </p:cNvPr>
          <p:cNvSpPr>
            <a:spLocks noGrp="1"/>
          </p:cNvSpPr>
          <p:nvPr>
            <p:ph idx="1"/>
          </p:nvPr>
        </p:nvSpPr>
        <p:spPr>
          <a:xfrm>
            <a:off x="874714" y="2622884"/>
            <a:ext cx="4973995" cy="3059460"/>
          </a:xfrm>
        </p:spPr>
        <p:txBody>
          <a:bodyPr>
            <a:normAutofit/>
          </a:bodyPr>
          <a:lstStyle/>
          <a:p>
            <a:pPr lvl="2"/>
            <a:r>
              <a:rPr lang="en-US" sz="1800" dirty="0"/>
              <a:t>Maintain full parking capacity</a:t>
            </a:r>
          </a:p>
          <a:p>
            <a:pPr lvl="2"/>
            <a:r>
              <a:rPr lang="en-US" sz="1800" dirty="0"/>
              <a:t>Cars park on the base pad</a:t>
            </a:r>
          </a:p>
          <a:p>
            <a:pPr lvl="2"/>
            <a:r>
              <a:rPr lang="en-US" sz="1800" dirty="0"/>
              <a:t>ADA compliant</a:t>
            </a:r>
          </a:p>
          <a:p>
            <a:pPr lvl="2"/>
            <a:r>
              <a:rPr lang="en-US" sz="1800" dirty="0"/>
              <a:t>Reach as many as 12 parking spaces</a:t>
            </a:r>
          </a:p>
          <a:p>
            <a:pPr lvl="2"/>
            <a:r>
              <a:rPr lang="en-US" sz="1800" dirty="0"/>
              <a:t>Charge up to 6 vehicles at the same time</a:t>
            </a:r>
          </a:p>
          <a:p>
            <a:pPr lvl="2"/>
            <a:endParaRPr lang="en-US" sz="1800" dirty="0"/>
          </a:p>
        </p:txBody>
      </p:sp>
      <p:sp>
        <p:nvSpPr>
          <p:cNvPr id="6" name="Title 5">
            <a:extLst>
              <a:ext uri="{FF2B5EF4-FFF2-40B4-BE49-F238E27FC236}">
                <a16:creationId xmlns:a16="http://schemas.microsoft.com/office/drawing/2014/main" id="{D832B282-0473-4E59-9ED2-73B612DD58A2}"/>
              </a:ext>
            </a:extLst>
          </p:cNvPr>
          <p:cNvSpPr>
            <a:spLocks noGrp="1"/>
          </p:cNvSpPr>
          <p:nvPr>
            <p:ph type="title"/>
          </p:nvPr>
        </p:nvSpPr>
        <p:spPr>
          <a:xfrm>
            <a:off x="874714" y="723427"/>
            <a:ext cx="4784410" cy="1062038"/>
          </a:xfrm>
        </p:spPr>
        <p:txBody>
          <a:bodyPr>
            <a:normAutofit fontScale="90000"/>
          </a:bodyPr>
          <a:lstStyle/>
          <a:p>
            <a:r>
              <a:rPr lang="en-US" dirty="0"/>
              <a:t>EV ARC</a:t>
            </a:r>
            <a:r>
              <a:rPr lang="en-US" b="0" baseline="30000" dirty="0"/>
              <a:t>™</a:t>
            </a:r>
            <a:r>
              <a:rPr lang="en-US" dirty="0"/>
              <a:t> 2020</a:t>
            </a:r>
            <a:br>
              <a:rPr lang="en-US" dirty="0"/>
            </a:br>
            <a:r>
              <a:rPr lang="en-US" dirty="0"/>
              <a:t>Fits in a Standard Parking Spot</a:t>
            </a:r>
          </a:p>
        </p:txBody>
      </p:sp>
      <p:pic>
        <p:nvPicPr>
          <p:cNvPr id="10" name="Picture Placeholder 9" descr="A car parked in a parking lot&#10;&#10;Description automatically generated">
            <a:extLst>
              <a:ext uri="{FF2B5EF4-FFF2-40B4-BE49-F238E27FC236}">
                <a16:creationId xmlns:a16="http://schemas.microsoft.com/office/drawing/2014/main" id="{FFAA4278-E7E9-4471-AEAD-6A91F4422DE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8189" r="28306"/>
          <a:stretch/>
        </p:blipFill>
        <p:spPr>
          <a:xfrm>
            <a:off x="5659124" y="-1"/>
            <a:ext cx="6532876" cy="6858000"/>
          </a:xfrm>
        </p:spPr>
      </p:pic>
    </p:spTree>
    <p:extLst>
      <p:ext uri="{BB962C8B-B14F-4D97-AF65-F5344CB8AC3E}">
        <p14:creationId xmlns:p14="http://schemas.microsoft.com/office/powerpoint/2010/main" val="252511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117CE5-514F-4160-8D76-875C29179D24}"/>
              </a:ext>
            </a:extLst>
          </p:cNvPr>
          <p:cNvSpPr>
            <a:spLocks noGrp="1"/>
          </p:cNvSpPr>
          <p:nvPr>
            <p:ph type="sldNum" sz="quarter" idx="12"/>
          </p:nvPr>
        </p:nvSpPr>
        <p:spPr/>
        <p:txBody>
          <a:bodyPr/>
          <a:lstStyle/>
          <a:p>
            <a:fld id="{675E57BC-6E8E-4CB8-BADB-6BA7A5A51249}" type="slidenum">
              <a:rPr lang="en-GB" smtClean="0"/>
              <a:pPr/>
              <a:t>8</a:t>
            </a:fld>
            <a:endParaRPr lang="en-GB"/>
          </a:p>
        </p:txBody>
      </p:sp>
      <p:sp>
        <p:nvSpPr>
          <p:cNvPr id="4" name="Content Placeholder 3">
            <a:extLst>
              <a:ext uri="{FF2B5EF4-FFF2-40B4-BE49-F238E27FC236}">
                <a16:creationId xmlns:a16="http://schemas.microsoft.com/office/drawing/2014/main" id="{66194F40-3B06-4384-860F-1820BCDAFFC6}"/>
              </a:ext>
            </a:extLst>
          </p:cNvPr>
          <p:cNvSpPr>
            <a:spLocks noGrp="1"/>
          </p:cNvSpPr>
          <p:nvPr>
            <p:ph idx="1"/>
          </p:nvPr>
        </p:nvSpPr>
        <p:spPr>
          <a:xfrm>
            <a:off x="874714" y="1986214"/>
            <a:ext cx="5092949" cy="3696130"/>
          </a:xfrm>
        </p:spPr>
        <p:txBody>
          <a:bodyPr>
            <a:normAutofit/>
          </a:bodyPr>
          <a:lstStyle/>
          <a:p>
            <a:r>
              <a:rPr lang="en-US" sz="1800" dirty="0">
                <a:solidFill>
                  <a:schemeClr val="accent2"/>
                </a:solidFill>
              </a:rPr>
              <a:t>Drop and charge. Can be moved any time.</a:t>
            </a:r>
          </a:p>
          <a:p>
            <a:pPr lvl="2"/>
            <a:r>
              <a:rPr lang="en-US" sz="1800" dirty="0"/>
              <a:t>Permanent yet transportable</a:t>
            </a:r>
          </a:p>
          <a:p>
            <a:pPr lvl="2"/>
            <a:r>
              <a:rPr lang="en-US" sz="1800" dirty="0"/>
              <a:t>Scalable</a:t>
            </a:r>
          </a:p>
          <a:p>
            <a:pPr lvl="2"/>
            <a:r>
              <a:rPr lang="en-US" sz="1800" dirty="0"/>
              <a:t>Can be moved short distances with a forklift</a:t>
            </a:r>
          </a:p>
          <a:p>
            <a:pPr lvl="2"/>
            <a:r>
              <a:rPr lang="en-US" sz="1800" dirty="0"/>
              <a:t>Can be moved longer distances with the                 ARC Mobility™ Trailer, truck or in a 20 ft. container</a:t>
            </a:r>
          </a:p>
          <a:p>
            <a:pPr lvl="2"/>
            <a:r>
              <a:rPr lang="en-US" sz="1800" dirty="0"/>
              <a:t>Ideal for leased or owned properties</a:t>
            </a:r>
          </a:p>
          <a:p>
            <a:pPr lvl="2"/>
            <a:endParaRPr lang="en-US" sz="1800" dirty="0"/>
          </a:p>
        </p:txBody>
      </p:sp>
      <p:sp>
        <p:nvSpPr>
          <p:cNvPr id="6" name="Title 5">
            <a:extLst>
              <a:ext uri="{FF2B5EF4-FFF2-40B4-BE49-F238E27FC236}">
                <a16:creationId xmlns:a16="http://schemas.microsoft.com/office/drawing/2014/main" id="{D832B282-0473-4E59-9ED2-73B612DD58A2}"/>
              </a:ext>
            </a:extLst>
          </p:cNvPr>
          <p:cNvSpPr>
            <a:spLocks noGrp="1"/>
          </p:cNvSpPr>
          <p:nvPr>
            <p:ph type="title"/>
          </p:nvPr>
        </p:nvSpPr>
        <p:spPr>
          <a:xfrm>
            <a:off x="874714" y="723427"/>
            <a:ext cx="4539115" cy="1062038"/>
          </a:xfrm>
        </p:spPr>
        <p:txBody>
          <a:bodyPr>
            <a:normAutofit fontScale="90000"/>
          </a:bodyPr>
          <a:lstStyle/>
          <a:p>
            <a:r>
              <a:rPr lang="en-US" dirty="0"/>
              <a:t>EV ARC</a:t>
            </a:r>
            <a:r>
              <a:rPr lang="en-US" b="0" baseline="30000" dirty="0"/>
              <a:t>™</a:t>
            </a:r>
            <a:r>
              <a:rPr lang="en-US" dirty="0"/>
              <a:t> 2020</a:t>
            </a:r>
            <a:br>
              <a:rPr lang="en-US" dirty="0"/>
            </a:br>
            <a:r>
              <a:rPr lang="en-US" dirty="0"/>
              <a:t>Transportability = Flexibility</a:t>
            </a:r>
          </a:p>
        </p:txBody>
      </p:sp>
      <p:pic>
        <p:nvPicPr>
          <p:cNvPr id="8" name="Picture Placeholder 7" descr="A picture containing outdoor, road, truck, riding&#10;&#10;Description automatically generated">
            <a:extLst>
              <a:ext uri="{FF2B5EF4-FFF2-40B4-BE49-F238E27FC236}">
                <a16:creationId xmlns:a16="http://schemas.microsoft.com/office/drawing/2014/main" id="{E8993272-A87B-4B79-936E-64EDDBFF11E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10724" r="30498"/>
          <a:stretch/>
        </p:blipFill>
        <p:spPr>
          <a:xfrm>
            <a:off x="5659124" y="0"/>
            <a:ext cx="6532876" cy="6858000"/>
          </a:xfrm>
        </p:spPr>
      </p:pic>
    </p:spTree>
    <p:extLst>
      <p:ext uri="{BB962C8B-B14F-4D97-AF65-F5344CB8AC3E}">
        <p14:creationId xmlns:p14="http://schemas.microsoft.com/office/powerpoint/2010/main" val="314208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0B06-2101-41D6-BB2C-C91DE25817E6}"/>
              </a:ext>
            </a:extLst>
          </p:cNvPr>
          <p:cNvSpPr>
            <a:spLocks noGrp="1"/>
          </p:cNvSpPr>
          <p:nvPr>
            <p:ph type="title"/>
          </p:nvPr>
        </p:nvSpPr>
        <p:spPr>
          <a:xfrm>
            <a:off x="1243013" y="445009"/>
            <a:ext cx="9705975" cy="1325563"/>
          </a:xfrm>
        </p:spPr>
        <p:txBody>
          <a:bodyPr>
            <a:normAutofit/>
          </a:bodyPr>
          <a:lstStyle/>
          <a:p>
            <a:r>
              <a:rPr lang="en-US" sz="2900" dirty="0"/>
              <a:t>ARC Mobility</a:t>
            </a:r>
            <a:r>
              <a:rPr lang="en-US" sz="2900" baseline="30000" dirty="0"/>
              <a:t>™</a:t>
            </a:r>
            <a:r>
              <a:rPr lang="en-US" sz="2900" dirty="0"/>
              <a:t> </a:t>
            </a:r>
            <a:r>
              <a:rPr lang="en-GB" sz="2900" dirty="0"/>
              <a:t>Trailer Deploys in Minutes</a:t>
            </a:r>
          </a:p>
        </p:txBody>
      </p:sp>
      <p:sp>
        <p:nvSpPr>
          <p:cNvPr id="4" name="Slide Number Placeholder 3">
            <a:extLst>
              <a:ext uri="{FF2B5EF4-FFF2-40B4-BE49-F238E27FC236}">
                <a16:creationId xmlns:a16="http://schemas.microsoft.com/office/drawing/2014/main" id="{6F78A2D5-4CF2-467D-A94E-A5FA5E0E3D21}"/>
              </a:ext>
            </a:extLst>
          </p:cNvPr>
          <p:cNvSpPr>
            <a:spLocks noGrp="1"/>
          </p:cNvSpPr>
          <p:nvPr>
            <p:ph type="sldNum" sz="quarter" idx="12"/>
          </p:nvPr>
        </p:nvSpPr>
        <p:spPr/>
        <p:txBody>
          <a:bodyPr/>
          <a:lstStyle/>
          <a:p>
            <a:fld id="{675E57BC-6E8E-4CB8-BADB-6BA7A5A51249}" type="slidenum">
              <a:rPr lang="en-GB" smtClean="0"/>
              <a:pPr/>
              <a:t>9</a:t>
            </a:fld>
            <a:endParaRPr lang="en-GB"/>
          </a:p>
        </p:txBody>
      </p:sp>
      <p:pic>
        <p:nvPicPr>
          <p:cNvPr id="6" name="EV ARC™ Standalone EV Charging Deployed in Minutes not Months" descr="The zero-construction EV charging solution deploys in minutes, fits in any angled parking, is flood-proof to 9.5 ft, provides more space to park, elevates branding real estate and has a sleek efficient and modern design with added security.">
            <a:hlinkClick r:id="" action="ppaction://media"/>
            <a:extLst>
              <a:ext uri="{FF2B5EF4-FFF2-40B4-BE49-F238E27FC236}">
                <a16:creationId xmlns:a16="http://schemas.microsoft.com/office/drawing/2014/main" id="{D488D25A-48DA-7449-BB8C-BBD8ECD80760}"/>
              </a:ext>
            </a:extLst>
          </p:cNvPr>
          <p:cNvPicPr>
            <a:picLocks noRot="1" noChangeAspect="1"/>
          </p:cNvPicPr>
          <p:nvPr>
            <a:videoFile r:link="rId1"/>
          </p:nvPr>
        </p:nvPicPr>
        <p:blipFill>
          <a:blip r:embed="rId3"/>
          <a:stretch>
            <a:fillRect/>
          </a:stretch>
        </p:blipFill>
        <p:spPr>
          <a:xfrm>
            <a:off x="2722882" y="1897989"/>
            <a:ext cx="6746235" cy="3800695"/>
          </a:xfrm>
          <a:prstGeom prst="rect">
            <a:avLst/>
          </a:prstGeom>
        </p:spPr>
      </p:pic>
      <p:sp>
        <p:nvSpPr>
          <p:cNvPr id="10" name="TextBox 9">
            <a:extLst>
              <a:ext uri="{FF2B5EF4-FFF2-40B4-BE49-F238E27FC236}">
                <a16:creationId xmlns:a16="http://schemas.microsoft.com/office/drawing/2014/main" id="{B0A715E8-59BD-D444-AAAB-5FCFC5CD5D93}"/>
              </a:ext>
            </a:extLst>
          </p:cNvPr>
          <p:cNvSpPr txBox="1"/>
          <p:nvPr/>
        </p:nvSpPr>
        <p:spPr>
          <a:xfrm>
            <a:off x="2634394" y="5776941"/>
            <a:ext cx="6098874" cy="338554"/>
          </a:xfrm>
          <a:prstGeom prst="rect">
            <a:avLst/>
          </a:prstGeom>
          <a:noFill/>
        </p:spPr>
        <p:txBody>
          <a:bodyPr wrap="square">
            <a:spAutoFit/>
          </a:bodyPr>
          <a:lstStyle/>
          <a:p>
            <a:r>
              <a:rPr lang="en-US" sz="1600" dirty="0">
                <a:hlinkClick r:id="rId4"/>
              </a:rPr>
              <a:t>https://vimeo.com/466705736</a:t>
            </a:r>
            <a:r>
              <a:rPr lang="en-US" sz="1600" dirty="0"/>
              <a:t> </a:t>
            </a:r>
          </a:p>
        </p:txBody>
      </p:sp>
    </p:spTree>
    <p:extLst>
      <p:ext uri="{BB962C8B-B14F-4D97-AF65-F5344CB8AC3E}">
        <p14:creationId xmlns:p14="http://schemas.microsoft.com/office/powerpoint/2010/main" val="349899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Custom 443">
      <a:dk1>
        <a:sysClr val="windowText" lastClr="000000"/>
      </a:dk1>
      <a:lt1>
        <a:sysClr val="window" lastClr="FFFFFF"/>
      </a:lt1>
      <a:dk2>
        <a:srgbClr val="A5A5A5"/>
      </a:dk2>
      <a:lt2>
        <a:srgbClr val="E7E6E6"/>
      </a:lt2>
      <a:accent1>
        <a:srgbClr val="C31725"/>
      </a:accent1>
      <a:accent2>
        <a:srgbClr val="EC672C"/>
      </a:accent2>
      <a:accent3>
        <a:srgbClr val="F5D840"/>
      </a:accent3>
      <a:accent4>
        <a:srgbClr val="95C11F"/>
      </a:accent4>
      <a:accent5>
        <a:srgbClr val="008340"/>
      </a:accent5>
      <a:accent6>
        <a:srgbClr val="6AA9DD"/>
      </a:accent6>
      <a:hlink>
        <a:srgbClr val="0563C1"/>
      </a:hlink>
      <a:folHlink>
        <a:srgbClr val="954F72"/>
      </a:folHlink>
    </a:clrScheme>
    <a:fontScheme name="Custom 9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AM Presentation Template V1.potx" id="{500AEEA8-3529-46E8-B502-9EE1884FE58F}" vid="{BF8AFFC6-6DEA-4B0C-9784-500AFE6477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2574AD7B4A5A4E819698444047DBC3" ma:contentTypeVersion="2" ma:contentTypeDescription="Create a new document." ma:contentTypeScope="" ma:versionID="e98b08f2172c5d5eb80f9d6c96e3f35a">
  <xsd:schema xmlns:xsd="http://www.w3.org/2001/XMLSchema" xmlns:xs="http://www.w3.org/2001/XMLSchema" xmlns:p="http://schemas.microsoft.com/office/2006/metadata/properties" xmlns:ns2="94b1fe4b-aa68-4f9d-b7cb-64f4603c66b4" targetNamespace="http://schemas.microsoft.com/office/2006/metadata/properties" ma:root="true" ma:fieldsID="fd020a29876e2fd6a2efffcfa3737fe2" ns2:_="">
    <xsd:import namespace="94b1fe4b-aa68-4f9d-b7cb-64f4603c66b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1fe4b-aa68-4f9d-b7cb-64f4603c66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E870CA-D18E-4339-8BA3-3678F9B5EF9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443C05B-B4E4-4159-9B1A-5EF29FBEFD1E}">
  <ds:schemaRefs>
    <ds:schemaRef ds:uri="http://schemas.microsoft.com/sharepoint/v3/contenttype/forms"/>
  </ds:schemaRefs>
</ds:datastoreItem>
</file>

<file path=customXml/itemProps3.xml><?xml version="1.0" encoding="utf-8"?>
<ds:datastoreItem xmlns:ds="http://schemas.openxmlformats.org/officeDocument/2006/customXml" ds:itemID="{821CAFA1-DCE3-46B9-A170-9FC1B5C399EE}"/>
</file>

<file path=docProps/app.xml><?xml version="1.0" encoding="utf-8"?>
<Properties xmlns="http://schemas.openxmlformats.org/officeDocument/2006/extended-properties" xmlns:vt="http://schemas.openxmlformats.org/officeDocument/2006/docPropsVTypes">
  <Template>BEAM Presentation Template V1.2</Template>
  <TotalTime>23886</TotalTime>
  <Words>601</Words>
  <Application>Microsoft Macintosh PowerPoint</Application>
  <PresentationFormat>Widescreen</PresentationFormat>
  <Paragraphs>116</Paragraphs>
  <Slides>16</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EV ARC™ 2020</vt:lpstr>
      <vt:lpstr>Get the EV Charger of Your Choice, Deployed in Minutes not Months</vt:lpstr>
      <vt:lpstr>EV ARC™ 2020</vt:lpstr>
      <vt:lpstr>Installing Grid-Tied EV Charging Includes</vt:lpstr>
      <vt:lpstr>EV ARC Redeployed for COVID Test Site</vt:lpstr>
      <vt:lpstr>EV ARC™ 2020 Solves Your Problems</vt:lpstr>
      <vt:lpstr>EV ARC™ 2020 Fits in a Standard Parking Spot</vt:lpstr>
      <vt:lpstr>EV ARC™ 2020 Transportability = Flexibility</vt:lpstr>
      <vt:lpstr>ARC Mobility™ Trailer Deploys in Minutes</vt:lpstr>
      <vt:lpstr>EV ARC™ 2020 Off-Grid Emergency Power</vt:lpstr>
      <vt:lpstr>Emergency Preparedness for First Responders</vt:lpstr>
      <vt:lpstr>Real Time Data &amp; Reporting</vt:lpstr>
      <vt:lpstr>PowerPoint Presentation</vt:lpstr>
      <vt:lpstr>Our Customers Have a Lot to Beam About</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runs here</dc:title>
  <dc:creator>Sandra Peterson</dc:creator>
  <cp:lastModifiedBy>Burnett, Mark 1</cp:lastModifiedBy>
  <cp:revision>121</cp:revision>
  <cp:lastPrinted>2021-02-04T16:49:58Z</cp:lastPrinted>
  <dcterms:created xsi:type="dcterms:W3CDTF">2020-09-02T20:28:53Z</dcterms:created>
  <dcterms:modified xsi:type="dcterms:W3CDTF">2021-02-04T16:52:23Z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0x010100012574AD7B4A5A4E819698444047DBC3</vt:lpwstr>
  </property>
</Properties>
</file>